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6256000" cy="9144000"/>
  <p:notesSz cx="9144000" cy="16256000"/>
  <p:embeddedFontLst>
    <p:embeddedFont>
      <p:font typeface="Alimama ShuHeiTi" charset="-122"/>
      <p:regular r:id="rId19"/>
    </p:embeddedFont>
    <p:embeddedFont>
      <p:font typeface="MiSans" panose="02010600030101010101" charset="-122"/>
      <p:regular r:id="rId20"/>
    </p:embeddedFont>
    <p:embeddedFont>
      <p:font typeface="Liter" panose="02010600030101010101" charset="0"/>
      <p:regular r:id="rId21"/>
    </p:embeddedFont>
    <p:embeddedFont>
      <p:font typeface="Noto Sans SC" panose="020B0200000000000000" pitchFamily="34" charset="-122"/>
      <p:regular r:id="rId22"/>
      <p:bold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13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c52da293eb2921c5e2d95c5d9d5d53cc43ddeb61.jpg"/>
          <p:cNvPicPr>
            <a:picLocks noChangeAspect="1"/>
          </p:cNvPicPr>
          <p:nvPr/>
        </p:nvPicPr>
        <p:blipFill>
          <a:blip r:embed="rId1">
            <a:alphaModFix amt="30000"/>
          </a:blip>
          <a:srcRect l="3148" r="3148"/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90000"/>
                </a:srgbClr>
              </a:gs>
              <a:gs pos="100000">
                <a:srgbClr val="4A5568">
                  <a:alpha val="80000"/>
                </a:srgbClr>
              </a:gs>
            </a:gsLst>
            <a:lin ang="2700000" scaled="1"/>
          </a:gradFill>
        </p:spPr>
      </p:sp>
      <p:sp>
        <p:nvSpPr>
          <p:cNvPr id="4" name="Shape 1"/>
          <p:cNvSpPr/>
          <p:nvPr/>
        </p:nvSpPr>
        <p:spPr>
          <a:xfrm>
            <a:off x="513443" y="1264557"/>
            <a:ext cx="4405086" cy="569686"/>
          </a:xfrm>
          <a:custGeom>
            <a:avLst/>
            <a:gdLst/>
            <a:ahLst/>
            <a:cxnLst/>
            <a:rect l="l" t="t" r="r" b="b"/>
            <a:pathLst>
              <a:path w="4405086" h="569686">
                <a:moveTo>
                  <a:pt x="101598" y="0"/>
                </a:moveTo>
                <a:lnTo>
                  <a:pt x="4303488" y="0"/>
                </a:lnTo>
                <a:cubicBezTo>
                  <a:pt x="4359599" y="0"/>
                  <a:pt x="4405086" y="45487"/>
                  <a:pt x="4405086" y="101598"/>
                </a:cubicBezTo>
                <a:lnTo>
                  <a:pt x="4405086" y="468088"/>
                </a:lnTo>
                <a:cubicBezTo>
                  <a:pt x="4405086" y="524199"/>
                  <a:pt x="4359599" y="569686"/>
                  <a:pt x="4303488" y="569686"/>
                </a:cubicBezTo>
                <a:lnTo>
                  <a:pt x="101598" y="569686"/>
                </a:lnTo>
                <a:cubicBezTo>
                  <a:pt x="45487" y="569686"/>
                  <a:pt x="0" y="524199"/>
                  <a:pt x="0" y="468088"/>
                </a:cubicBezTo>
                <a:lnTo>
                  <a:pt x="0" y="101598"/>
                </a:lnTo>
                <a:cubicBezTo>
                  <a:pt x="0" y="45524"/>
                  <a:pt x="45524" y="0"/>
                  <a:pt x="10159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3686" y="1386114"/>
            <a:ext cx="3898106" cy="32657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kern="0" spc="9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COURSE MANAGEMENT SYSTEM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2550886"/>
            <a:ext cx="15849600" cy="304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学生选课管理系统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项目汇报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08000" y="6005286"/>
            <a:ext cx="154305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kern="0" spc="75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Student Course Selection Management System Report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08000" y="7275286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</p:spPr>
      </p:sp>
      <p:sp>
        <p:nvSpPr>
          <p:cNvPr id="9" name="Shape 6"/>
          <p:cNvSpPr/>
          <p:nvPr/>
        </p:nvSpPr>
        <p:spPr>
          <a:xfrm>
            <a:off x="701675" y="7453086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54719" y="0"/>
                  <a:pt x="47625" y="7094"/>
                  <a:pt x="47625" y="15875"/>
                </a:cubicBezTo>
                <a:lnTo>
                  <a:pt x="47625" y="31750"/>
                </a:lnTo>
                <a:lnTo>
                  <a:pt x="31750" y="31750"/>
                </a:lnTo>
                <a:cubicBezTo>
                  <a:pt x="14238" y="31750"/>
                  <a:pt x="0" y="45988"/>
                  <a:pt x="0" y="63500"/>
                </a:cubicBezTo>
                <a:lnTo>
                  <a:pt x="0" y="87313"/>
                </a:lnTo>
                <a:lnTo>
                  <a:pt x="222250" y="87313"/>
                </a:lnTo>
                <a:lnTo>
                  <a:pt x="222250" y="63500"/>
                </a:lnTo>
                <a:cubicBezTo>
                  <a:pt x="222250" y="45988"/>
                  <a:pt x="208012" y="31750"/>
                  <a:pt x="190500" y="31750"/>
                </a:cubicBezTo>
                <a:lnTo>
                  <a:pt x="174625" y="31750"/>
                </a:lnTo>
                <a:lnTo>
                  <a:pt x="174625" y="15875"/>
                </a:lnTo>
                <a:cubicBezTo>
                  <a:pt x="174625" y="7094"/>
                  <a:pt x="167531" y="0"/>
                  <a:pt x="158750" y="0"/>
                </a:cubicBezTo>
                <a:cubicBezTo>
                  <a:pt x="149969" y="0"/>
                  <a:pt x="142875" y="7094"/>
                  <a:pt x="142875" y="15875"/>
                </a:cubicBezTo>
                <a:lnTo>
                  <a:pt x="142875" y="31750"/>
                </a:lnTo>
                <a:lnTo>
                  <a:pt x="79375" y="31750"/>
                </a:lnTo>
                <a:lnTo>
                  <a:pt x="79375" y="15875"/>
                </a:lnTo>
                <a:cubicBezTo>
                  <a:pt x="79375" y="7094"/>
                  <a:pt x="72281" y="0"/>
                  <a:pt x="63500" y="0"/>
                </a:cubicBezTo>
                <a:close/>
                <a:moveTo>
                  <a:pt x="0" y="111125"/>
                </a:move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190500" y="238125"/>
                </a:lnTo>
                <a:cubicBezTo>
                  <a:pt x="208012" y="238125"/>
                  <a:pt x="222250" y="223887"/>
                  <a:pt x="222250" y="206375"/>
                </a:cubicBezTo>
                <a:lnTo>
                  <a:pt x="222250" y="111125"/>
                </a:lnTo>
                <a:lnTo>
                  <a:pt x="0" y="111125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10" name="Text 7"/>
          <p:cNvSpPr/>
          <p:nvPr/>
        </p:nvSpPr>
        <p:spPr>
          <a:xfrm>
            <a:off x="1270000" y="7402286"/>
            <a:ext cx="723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2026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273810" y="7275286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</p:spPr>
      </p:sp>
      <p:sp>
        <p:nvSpPr>
          <p:cNvPr id="12" name="Shape 9"/>
          <p:cNvSpPr/>
          <p:nvPr/>
        </p:nvSpPr>
        <p:spPr>
          <a:xfrm>
            <a:off x="2435735" y="7453086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3" name="Text 10"/>
          <p:cNvSpPr/>
          <p:nvPr/>
        </p:nvSpPr>
        <p:spPr>
          <a:xfrm>
            <a:off x="3035810" y="7402286"/>
            <a:ext cx="2324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C++ &amp; PostgreSQL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642146" y="7275286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</p:spPr>
      </p:sp>
      <p:sp>
        <p:nvSpPr>
          <p:cNvPr id="15" name="Shape 12"/>
          <p:cNvSpPr/>
          <p:nvPr/>
        </p:nvSpPr>
        <p:spPr>
          <a:xfrm>
            <a:off x="5819946" y="7453086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5342" y="2580"/>
                </a:moveTo>
                <a:cubicBezTo>
                  <a:pt x="122734" y="-843"/>
                  <a:pt x="131266" y="-843"/>
                  <a:pt x="138658" y="2580"/>
                </a:cubicBezTo>
                <a:lnTo>
                  <a:pt x="247104" y="52685"/>
                </a:lnTo>
                <a:cubicBezTo>
                  <a:pt x="251321" y="54620"/>
                  <a:pt x="254000" y="58837"/>
                  <a:pt x="254000" y="63500"/>
                </a:cubicBezTo>
                <a:cubicBezTo>
                  <a:pt x="254000" y="68163"/>
                  <a:pt x="251321" y="72380"/>
                  <a:pt x="247104" y="74315"/>
                </a:cubicBezTo>
                <a:lnTo>
                  <a:pt x="138658" y="124420"/>
                </a:lnTo>
                <a:cubicBezTo>
                  <a:pt x="131266" y="127843"/>
                  <a:pt x="122734" y="127843"/>
                  <a:pt x="115342" y="124420"/>
                </a:cubicBezTo>
                <a:lnTo>
                  <a:pt x="6896" y="74315"/>
                </a:lnTo>
                <a:cubicBezTo>
                  <a:pt x="2679" y="72330"/>
                  <a:pt x="0" y="68114"/>
                  <a:pt x="0" y="63500"/>
                </a:cubicBezTo>
                <a:cubicBezTo>
                  <a:pt x="0" y="58886"/>
                  <a:pt x="2679" y="54620"/>
                  <a:pt x="6896" y="52685"/>
                </a:cubicBezTo>
                <a:lnTo>
                  <a:pt x="115342" y="2580"/>
                </a:lnTo>
                <a:close/>
                <a:moveTo>
                  <a:pt x="23862" y="108347"/>
                </a:moveTo>
                <a:lnTo>
                  <a:pt x="105370" y="146000"/>
                </a:lnTo>
                <a:cubicBezTo>
                  <a:pt x="119112" y="152350"/>
                  <a:pt x="134938" y="152350"/>
                  <a:pt x="148679" y="146000"/>
                </a:cubicBezTo>
                <a:lnTo>
                  <a:pt x="230188" y="108347"/>
                </a:lnTo>
                <a:lnTo>
                  <a:pt x="247104" y="116185"/>
                </a:lnTo>
                <a:cubicBezTo>
                  <a:pt x="251321" y="118120"/>
                  <a:pt x="254000" y="122337"/>
                  <a:pt x="254000" y="127000"/>
                </a:cubicBezTo>
                <a:cubicBezTo>
                  <a:pt x="254000" y="131663"/>
                  <a:pt x="251321" y="135880"/>
                  <a:pt x="247104" y="137815"/>
                </a:cubicBezTo>
                <a:lnTo>
                  <a:pt x="138658" y="187920"/>
                </a:lnTo>
                <a:cubicBezTo>
                  <a:pt x="131266" y="191343"/>
                  <a:pt x="122734" y="191343"/>
                  <a:pt x="115342" y="187920"/>
                </a:cubicBezTo>
                <a:lnTo>
                  <a:pt x="6896" y="137815"/>
                </a:lnTo>
                <a:cubicBezTo>
                  <a:pt x="2679" y="135830"/>
                  <a:pt x="0" y="131614"/>
                  <a:pt x="0" y="127000"/>
                </a:cubicBezTo>
                <a:cubicBezTo>
                  <a:pt x="0" y="122386"/>
                  <a:pt x="2679" y="118120"/>
                  <a:pt x="6896" y="116185"/>
                </a:cubicBezTo>
                <a:lnTo>
                  <a:pt x="23812" y="108347"/>
                </a:lnTo>
                <a:close/>
                <a:moveTo>
                  <a:pt x="6896" y="179685"/>
                </a:moveTo>
                <a:lnTo>
                  <a:pt x="23812" y="171847"/>
                </a:lnTo>
                <a:lnTo>
                  <a:pt x="105321" y="209500"/>
                </a:lnTo>
                <a:cubicBezTo>
                  <a:pt x="119063" y="215850"/>
                  <a:pt x="134888" y="215850"/>
                  <a:pt x="148630" y="209500"/>
                </a:cubicBezTo>
                <a:lnTo>
                  <a:pt x="230138" y="171847"/>
                </a:lnTo>
                <a:lnTo>
                  <a:pt x="247055" y="179685"/>
                </a:lnTo>
                <a:cubicBezTo>
                  <a:pt x="251271" y="181620"/>
                  <a:pt x="253950" y="185837"/>
                  <a:pt x="253950" y="190500"/>
                </a:cubicBezTo>
                <a:cubicBezTo>
                  <a:pt x="253950" y="195163"/>
                  <a:pt x="251271" y="199380"/>
                  <a:pt x="247055" y="201315"/>
                </a:cubicBezTo>
                <a:lnTo>
                  <a:pt x="138609" y="251420"/>
                </a:lnTo>
                <a:cubicBezTo>
                  <a:pt x="131217" y="254843"/>
                  <a:pt x="122684" y="254843"/>
                  <a:pt x="115292" y="251420"/>
                </a:cubicBezTo>
                <a:lnTo>
                  <a:pt x="6896" y="201315"/>
                </a:lnTo>
                <a:cubicBezTo>
                  <a:pt x="2679" y="199330"/>
                  <a:pt x="0" y="195114"/>
                  <a:pt x="0" y="190500"/>
                </a:cubicBezTo>
                <a:cubicBezTo>
                  <a:pt x="0" y="185886"/>
                  <a:pt x="2679" y="181620"/>
                  <a:pt x="6896" y="179685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6" name="Text 13"/>
          <p:cNvSpPr/>
          <p:nvPr/>
        </p:nvSpPr>
        <p:spPr>
          <a:xfrm>
            <a:off x="6404146" y="7402286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分层架构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2133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 · TEAM SHARING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团队成员心得分享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76400"/>
            <a:ext cx="1536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Team Member Experience Sharing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2235200"/>
            <a:ext cx="4914900" cy="5486400"/>
          </a:xfrm>
          <a:custGeom>
            <a:avLst/>
            <a:gdLst/>
            <a:ahLst/>
            <a:cxnLst/>
            <a:rect l="l" t="t" r="r" b="b"/>
            <a:pathLst>
              <a:path w="4914900" h="5486400">
                <a:moveTo>
                  <a:pt x="50800" y="0"/>
                </a:moveTo>
                <a:lnTo>
                  <a:pt x="4762489" y="0"/>
                </a:lnTo>
                <a:cubicBezTo>
                  <a:pt x="4846663" y="0"/>
                  <a:pt x="4914900" y="68237"/>
                  <a:pt x="4914900" y="152411"/>
                </a:cubicBezTo>
                <a:lnTo>
                  <a:pt x="4914900" y="5333989"/>
                </a:lnTo>
                <a:cubicBezTo>
                  <a:pt x="4914900" y="5418163"/>
                  <a:pt x="4846663" y="5486400"/>
                  <a:pt x="4762489" y="5486400"/>
                </a:cubicBezTo>
                <a:lnTo>
                  <a:pt x="50800" y="5486400"/>
                </a:lnTo>
                <a:cubicBezTo>
                  <a:pt x="22744" y="5486400"/>
                  <a:pt x="0" y="5463656"/>
                  <a:pt x="0" y="543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Shape 4"/>
          <p:cNvSpPr/>
          <p:nvPr/>
        </p:nvSpPr>
        <p:spPr>
          <a:xfrm>
            <a:off x="533400" y="2235200"/>
            <a:ext cx="50800" cy="5486400"/>
          </a:xfrm>
          <a:custGeom>
            <a:avLst/>
            <a:gdLst/>
            <a:ahLst/>
            <a:cxnLst/>
            <a:rect l="l" t="t" r="r" b="b"/>
            <a:pathLst>
              <a:path w="50800" h="5486400">
                <a:moveTo>
                  <a:pt x="50800" y="0"/>
                </a:moveTo>
                <a:lnTo>
                  <a:pt x="50800" y="0"/>
                </a:lnTo>
                <a:lnTo>
                  <a:pt x="50800" y="5486400"/>
                </a:lnTo>
                <a:lnTo>
                  <a:pt x="50800" y="5486400"/>
                </a:lnTo>
                <a:cubicBezTo>
                  <a:pt x="22763" y="5486400"/>
                  <a:pt x="0" y="5463637"/>
                  <a:pt x="0" y="543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" name="Shape 5"/>
          <p:cNvSpPr/>
          <p:nvPr/>
        </p:nvSpPr>
        <p:spPr>
          <a:xfrm>
            <a:off x="2497648" y="2438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8" name="Shape 6"/>
          <p:cNvSpPr/>
          <p:nvPr/>
        </p:nvSpPr>
        <p:spPr>
          <a:xfrm>
            <a:off x="2842135" y="2755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66688" y="184547"/>
                </a:moveTo>
                <a:cubicBezTo>
                  <a:pt x="215972" y="184547"/>
                  <a:pt x="255984" y="144534"/>
                  <a:pt x="255984" y="95250"/>
                </a:cubicBezTo>
                <a:cubicBezTo>
                  <a:pt x="255984" y="45966"/>
                  <a:pt x="215972" y="5953"/>
                  <a:pt x="166688" y="5953"/>
                </a:cubicBezTo>
                <a:cubicBezTo>
                  <a:pt x="117403" y="5953"/>
                  <a:pt x="77391" y="45966"/>
                  <a:pt x="77391" y="95250"/>
                </a:cubicBezTo>
                <a:cubicBezTo>
                  <a:pt x="77391" y="144534"/>
                  <a:pt x="117403" y="184547"/>
                  <a:pt x="166687" y="184547"/>
                </a:cubicBezTo>
                <a:close/>
                <a:moveTo>
                  <a:pt x="144587" y="226219"/>
                </a:moveTo>
                <a:cubicBezTo>
                  <a:pt x="71289" y="226219"/>
                  <a:pt x="11906" y="285601"/>
                  <a:pt x="11906" y="358899"/>
                </a:cubicBezTo>
                <a:cubicBezTo>
                  <a:pt x="11906" y="371103"/>
                  <a:pt x="21803" y="381000"/>
                  <a:pt x="34007" y="381000"/>
                </a:cubicBezTo>
                <a:lnTo>
                  <a:pt x="299368" y="381000"/>
                </a:lnTo>
                <a:cubicBezTo>
                  <a:pt x="311572" y="381000"/>
                  <a:pt x="321469" y="371103"/>
                  <a:pt x="321469" y="358899"/>
                </a:cubicBezTo>
                <a:cubicBezTo>
                  <a:pt x="321469" y="285601"/>
                  <a:pt x="262086" y="226219"/>
                  <a:pt x="188788" y="226219"/>
                </a:cubicBezTo>
                <a:lnTo>
                  <a:pt x="144587" y="226219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9" name="Text 7"/>
          <p:cNvSpPr/>
          <p:nvPr/>
        </p:nvSpPr>
        <p:spPr>
          <a:xfrm>
            <a:off x="698500" y="3606800"/>
            <a:ext cx="4610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高浩然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11200" y="4013200"/>
            <a:ext cx="4584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62000" y="4521200"/>
            <a:ext cx="4597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62000" y="4978400"/>
            <a:ext cx="45847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。基础核心模块（头文件 + 全局常量 + 实体类 + 工具类）</a:t>
            </a:r>
            <a:endParaRPr lang="en-US" sz="1600" dirty="0">
              <a:solidFill>
                <a:srgbClr val="A0AEC0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62000" y="6045200"/>
            <a:ext cx="4597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98513" y="65659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5" name="Text 13"/>
          <p:cNvSpPr/>
          <p:nvPr/>
        </p:nvSpPr>
        <p:spPr>
          <a:xfrm>
            <a:off x="1085850" y="6502400"/>
            <a:ext cx="2616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98513" y="69215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7" name="Text 15"/>
          <p:cNvSpPr/>
          <p:nvPr/>
        </p:nvSpPr>
        <p:spPr>
          <a:xfrm>
            <a:off x="1085850" y="6858000"/>
            <a:ext cx="2400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98513" y="72771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9" name="Text 17"/>
          <p:cNvSpPr/>
          <p:nvPr/>
        </p:nvSpPr>
        <p:spPr>
          <a:xfrm>
            <a:off x="1085850" y="7213600"/>
            <a:ext cx="2336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681096" y="2235200"/>
            <a:ext cx="4914900" cy="5486400"/>
          </a:xfrm>
          <a:custGeom>
            <a:avLst/>
            <a:gdLst/>
            <a:ahLst/>
            <a:cxnLst/>
            <a:rect l="l" t="t" r="r" b="b"/>
            <a:pathLst>
              <a:path w="4914900" h="5486400">
                <a:moveTo>
                  <a:pt x="50800" y="0"/>
                </a:moveTo>
                <a:lnTo>
                  <a:pt x="4762489" y="0"/>
                </a:lnTo>
                <a:cubicBezTo>
                  <a:pt x="4846663" y="0"/>
                  <a:pt x="4914900" y="68237"/>
                  <a:pt x="4914900" y="152411"/>
                </a:cubicBezTo>
                <a:lnTo>
                  <a:pt x="4914900" y="5333989"/>
                </a:lnTo>
                <a:cubicBezTo>
                  <a:pt x="4914900" y="5418163"/>
                  <a:pt x="4846663" y="5486400"/>
                  <a:pt x="4762489" y="5486400"/>
                </a:cubicBezTo>
                <a:lnTo>
                  <a:pt x="50800" y="5486400"/>
                </a:lnTo>
                <a:cubicBezTo>
                  <a:pt x="22744" y="5486400"/>
                  <a:pt x="0" y="5463656"/>
                  <a:pt x="0" y="543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21" name="Shape 19"/>
          <p:cNvSpPr/>
          <p:nvPr/>
        </p:nvSpPr>
        <p:spPr>
          <a:xfrm>
            <a:off x="5681096" y="2235200"/>
            <a:ext cx="50800" cy="5486400"/>
          </a:xfrm>
          <a:custGeom>
            <a:avLst/>
            <a:gdLst/>
            <a:ahLst/>
            <a:cxnLst/>
            <a:rect l="l" t="t" r="r" b="b"/>
            <a:pathLst>
              <a:path w="50800" h="5486400">
                <a:moveTo>
                  <a:pt x="50800" y="0"/>
                </a:moveTo>
                <a:lnTo>
                  <a:pt x="50800" y="0"/>
                </a:lnTo>
                <a:lnTo>
                  <a:pt x="50800" y="5486400"/>
                </a:lnTo>
                <a:lnTo>
                  <a:pt x="50800" y="5486400"/>
                </a:lnTo>
                <a:cubicBezTo>
                  <a:pt x="22763" y="5486400"/>
                  <a:pt x="0" y="5463637"/>
                  <a:pt x="0" y="543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2" name="Shape 20"/>
          <p:cNvSpPr/>
          <p:nvPr/>
        </p:nvSpPr>
        <p:spPr>
          <a:xfrm>
            <a:off x="7645343" y="2438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3" name="Shape 21"/>
          <p:cNvSpPr/>
          <p:nvPr/>
        </p:nvSpPr>
        <p:spPr>
          <a:xfrm>
            <a:off x="7989831" y="2755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66688" y="184547"/>
                </a:moveTo>
                <a:cubicBezTo>
                  <a:pt x="215972" y="184547"/>
                  <a:pt x="255984" y="144534"/>
                  <a:pt x="255984" y="95250"/>
                </a:cubicBezTo>
                <a:cubicBezTo>
                  <a:pt x="255984" y="45966"/>
                  <a:pt x="215972" y="5953"/>
                  <a:pt x="166688" y="5953"/>
                </a:cubicBezTo>
                <a:cubicBezTo>
                  <a:pt x="117403" y="5953"/>
                  <a:pt x="77391" y="45966"/>
                  <a:pt x="77391" y="95250"/>
                </a:cubicBezTo>
                <a:cubicBezTo>
                  <a:pt x="77391" y="144534"/>
                  <a:pt x="117403" y="184547"/>
                  <a:pt x="166687" y="184547"/>
                </a:cubicBezTo>
                <a:close/>
                <a:moveTo>
                  <a:pt x="144587" y="226219"/>
                </a:moveTo>
                <a:cubicBezTo>
                  <a:pt x="71289" y="226219"/>
                  <a:pt x="11906" y="285601"/>
                  <a:pt x="11906" y="358899"/>
                </a:cubicBezTo>
                <a:cubicBezTo>
                  <a:pt x="11906" y="371103"/>
                  <a:pt x="21803" y="381000"/>
                  <a:pt x="34007" y="381000"/>
                </a:cubicBezTo>
                <a:lnTo>
                  <a:pt x="299368" y="381000"/>
                </a:lnTo>
                <a:cubicBezTo>
                  <a:pt x="311572" y="381000"/>
                  <a:pt x="321469" y="371103"/>
                  <a:pt x="321469" y="358899"/>
                </a:cubicBezTo>
                <a:cubicBezTo>
                  <a:pt x="321469" y="285601"/>
                  <a:pt x="262086" y="226219"/>
                  <a:pt x="188788" y="226219"/>
                </a:cubicBezTo>
                <a:lnTo>
                  <a:pt x="144587" y="226219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24" name="Text 22"/>
          <p:cNvSpPr/>
          <p:nvPr/>
        </p:nvSpPr>
        <p:spPr>
          <a:xfrm>
            <a:off x="5846196" y="3606800"/>
            <a:ext cx="4610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李增海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858896" y="4013200"/>
            <a:ext cx="4584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909696" y="4978400"/>
            <a:ext cx="45847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数据访问层（5 个仓库类，纯数据库操作）。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909696" y="6045200"/>
            <a:ext cx="4597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946208" y="65659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0" name="Text 28"/>
          <p:cNvSpPr/>
          <p:nvPr/>
        </p:nvSpPr>
        <p:spPr>
          <a:xfrm>
            <a:off x="6233546" y="6502400"/>
            <a:ext cx="2133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946208" y="69215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2" name="Text 30"/>
          <p:cNvSpPr/>
          <p:nvPr/>
        </p:nvSpPr>
        <p:spPr>
          <a:xfrm>
            <a:off x="6233546" y="6858000"/>
            <a:ext cx="2133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946208" y="72771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4" name="Text 32"/>
          <p:cNvSpPr/>
          <p:nvPr/>
        </p:nvSpPr>
        <p:spPr>
          <a:xfrm>
            <a:off x="6233546" y="7213600"/>
            <a:ext cx="2133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0739948" y="2235200"/>
            <a:ext cx="4914900" cy="5486400"/>
          </a:xfrm>
          <a:custGeom>
            <a:avLst/>
            <a:gdLst/>
            <a:ahLst/>
            <a:cxnLst/>
            <a:rect l="l" t="t" r="r" b="b"/>
            <a:pathLst>
              <a:path w="4914900" h="5486400">
                <a:moveTo>
                  <a:pt x="50800" y="0"/>
                </a:moveTo>
                <a:lnTo>
                  <a:pt x="4762489" y="0"/>
                </a:lnTo>
                <a:cubicBezTo>
                  <a:pt x="4846663" y="0"/>
                  <a:pt x="4914900" y="68237"/>
                  <a:pt x="4914900" y="152411"/>
                </a:cubicBezTo>
                <a:lnTo>
                  <a:pt x="4914900" y="5333989"/>
                </a:lnTo>
                <a:cubicBezTo>
                  <a:pt x="4914900" y="5418163"/>
                  <a:pt x="4846663" y="5486400"/>
                  <a:pt x="4762489" y="5486400"/>
                </a:cubicBezTo>
                <a:lnTo>
                  <a:pt x="50800" y="5486400"/>
                </a:lnTo>
                <a:cubicBezTo>
                  <a:pt x="22744" y="5486400"/>
                  <a:pt x="0" y="5463656"/>
                  <a:pt x="0" y="543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36" name="Shape 34"/>
          <p:cNvSpPr/>
          <p:nvPr/>
        </p:nvSpPr>
        <p:spPr>
          <a:xfrm>
            <a:off x="10828848" y="2235200"/>
            <a:ext cx="50800" cy="5486400"/>
          </a:xfrm>
          <a:custGeom>
            <a:avLst/>
            <a:gdLst/>
            <a:ahLst/>
            <a:cxnLst/>
            <a:rect l="l" t="t" r="r" b="b"/>
            <a:pathLst>
              <a:path w="50800" h="5486400">
                <a:moveTo>
                  <a:pt x="50800" y="0"/>
                </a:moveTo>
                <a:lnTo>
                  <a:pt x="50800" y="0"/>
                </a:lnTo>
                <a:lnTo>
                  <a:pt x="50800" y="5486400"/>
                </a:lnTo>
                <a:lnTo>
                  <a:pt x="50800" y="5486400"/>
                </a:lnTo>
                <a:cubicBezTo>
                  <a:pt x="22763" y="5486400"/>
                  <a:pt x="0" y="5463637"/>
                  <a:pt x="0" y="543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7" name="Shape 35"/>
          <p:cNvSpPr/>
          <p:nvPr/>
        </p:nvSpPr>
        <p:spPr>
          <a:xfrm>
            <a:off x="12793096" y="2438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8" name="Shape 36"/>
          <p:cNvSpPr/>
          <p:nvPr/>
        </p:nvSpPr>
        <p:spPr>
          <a:xfrm>
            <a:off x="13137584" y="2755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66688" y="184547"/>
                </a:moveTo>
                <a:cubicBezTo>
                  <a:pt x="215972" y="184547"/>
                  <a:pt x="255984" y="144534"/>
                  <a:pt x="255984" y="95250"/>
                </a:cubicBezTo>
                <a:cubicBezTo>
                  <a:pt x="255984" y="45966"/>
                  <a:pt x="215972" y="5953"/>
                  <a:pt x="166688" y="5953"/>
                </a:cubicBezTo>
                <a:cubicBezTo>
                  <a:pt x="117403" y="5953"/>
                  <a:pt x="77391" y="45966"/>
                  <a:pt x="77391" y="95250"/>
                </a:cubicBezTo>
                <a:cubicBezTo>
                  <a:pt x="77391" y="144534"/>
                  <a:pt x="117403" y="184547"/>
                  <a:pt x="166687" y="184547"/>
                </a:cubicBezTo>
                <a:close/>
                <a:moveTo>
                  <a:pt x="144587" y="226219"/>
                </a:moveTo>
                <a:cubicBezTo>
                  <a:pt x="71289" y="226219"/>
                  <a:pt x="11906" y="285601"/>
                  <a:pt x="11906" y="358899"/>
                </a:cubicBezTo>
                <a:cubicBezTo>
                  <a:pt x="11906" y="371103"/>
                  <a:pt x="21803" y="381000"/>
                  <a:pt x="34007" y="381000"/>
                </a:cubicBezTo>
                <a:lnTo>
                  <a:pt x="299368" y="381000"/>
                </a:lnTo>
                <a:cubicBezTo>
                  <a:pt x="311572" y="381000"/>
                  <a:pt x="321469" y="371103"/>
                  <a:pt x="321469" y="358899"/>
                </a:cubicBezTo>
                <a:cubicBezTo>
                  <a:pt x="321469" y="285601"/>
                  <a:pt x="262086" y="226219"/>
                  <a:pt x="188788" y="226219"/>
                </a:cubicBezTo>
                <a:lnTo>
                  <a:pt x="144587" y="226219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39" name="Text 37"/>
          <p:cNvSpPr/>
          <p:nvPr/>
        </p:nvSpPr>
        <p:spPr>
          <a:xfrm>
            <a:off x="10993948" y="3606800"/>
            <a:ext cx="4610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唐吴汗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006648" y="4013200"/>
            <a:ext cx="4584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057448" y="4521200"/>
            <a:ext cx="4597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057448" y="6045200"/>
            <a:ext cx="4597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1093961" y="65659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5" name="Text 43"/>
          <p:cNvSpPr/>
          <p:nvPr/>
        </p:nvSpPr>
        <p:spPr>
          <a:xfrm>
            <a:off x="11381298" y="6502400"/>
            <a:ext cx="2336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1093961" y="69215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7" name="Text 45"/>
          <p:cNvSpPr/>
          <p:nvPr/>
        </p:nvSpPr>
        <p:spPr>
          <a:xfrm>
            <a:off x="11381298" y="6858000"/>
            <a:ext cx="2336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1093961" y="72771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9" name="Text 47"/>
          <p:cNvSpPr/>
          <p:nvPr/>
        </p:nvSpPr>
        <p:spPr>
          <a:xfrm>
            <a:off x="11381298" y="7213600"/>
            <a:ext cx="2133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13443" y="7930243"/>
            <a:ext cx="15225486" cy="1687286"/>
          </a:xfrm>
          <a:custGeom>
            <a:avLst/>
            <a:gdLst/>
            <a:ahLst/>
            <a:cxnLst/>
            <a:rect l="l" t="t" r="r" b="b"/>
            <a:pathLst>
              <a:path w="15225486" h="1687286">
                <a:moveTo>
                  <a:pt x="152396" y="0"/>
                </a:moveTo>
                <a:lnTo>
                  <a:pt x="15073090" y="0"/>
                </a:lnTo>
                <a:cubicBezTo>
                  <a:pt x="15157256" y="0"/>
                  <a:pt x="15225486" y="68230"/>
                  <a:pt x="15225486" y="152396"/>
                </a:cubicBezTo>
                <a:lnTo>
                  <a:pt x="15225486" y="1534890"/>
                </a:lnTo>
                <a:cubicBezTo>
                  <a:pt x="15225486" y="1619056"/>
                  <a:pt x="15157256" y="1687286"/>
                  <a:pt x="15073090" y="1687286"/>
                </a:cubicBezTo>
                <a:lnTo>
                  <a:pt x="152396" y="1687286"/>
                </a:lnTo>
                <a:cubicBezTo>
                  <a:pt x="68230" y="1687286"/>
                  <a:pt x="0" y="1619056"/>
                  <a:pt x="0" y="1534890"/>
                </a:cubicBezTo>
                <a:lnTo>
                  <a:pt x="0" y="152396"/>
                </a:lnTo>
                <a:cubicBezTo>
                  <a:pt x="0" y="68286"/>
                  <a:pt x="68286" y="0"/>
                  <a:pt x="152396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6286500" y="8138883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2" name="Shape 50"/>
          <p:cNvSpPr/>
          <p:nvPr/>
        </p:nvSpPr>
        <p:spPr>
          <a:xfrm>
            <a:off x="6578600" y="8392883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74367" y="228600"/>
                </a:moveTo>
                <a:cubicBezTo>
                  <a:pt x="178713" y="215325"/>
                  <a:pt x="187404" y="203299"/>
                  <a:pt x="197227" y="192941"/>
                </a:cubicBezTo>
                <a:cubicBezTo>
                  <a:pt x="216694" y="172462"/>
                  <a:pt x="228600" y="144780"/>
                  <a:pt x="228600" y="114300"/>
                </a:cubicBezTo>
                <a:cubicBezTo>
                  <a:pt x="228600" y="51197"/>
                  <a:pt x="177403" y="0"/>
                  <a:pt x="114300" y="0"/>
                </a:cubicBezTo>
                <a:cubicBezTo>
                  <a:pt x="51197" y="0"/>
                  <a:pt x="0" y="51197"/>
                  <a:pt x="0" y="114300"/>
                </a:cubicBezTo>
                <a:cubicBezTo>
                  <a:pt x="0" y="144780"/>
                  <a:pt x="11906" y="172462"/>
                  <a:pt x="31373" y="192941"/>
                </a:cubicBezTo>
                <a:cubicBezTo>
                  <a:pt x="41196" y="203299"/>
                  <a:pt x="49947" y="215325"/>
                  <a:pt x="54233" y="228600"/>
                </a:cubicBezTo>
                <a:lnTo>
                  <a:pt x="174308" y="228600"/>
                </a:lnTo>
                <a:close/>
                <a:moveTo>
                  <a:pt x="171450" y="257175"/>
                </a:moveTo>
                <a:lnTo>
                  <a:pt x="57150" y="257175"/>
                </a:lnTo>
                <a:lnTo>
                  <a:pt x="57150" y="266700"/>
                </a:lnTo>
                <a:cubicBezTo>
                  <a:pt x="57150" y="293013"/>
                  <a:pt x="78462" y="314325"/>
                  <a:pt x="104775" y="314325"/>
                </a:cubicBezTo>
                <a:lnTo>
                  <a:pt x="123825" y="314325"/>
                </a:lnTo>
                <a:cubicBezTo>
                  <a:pt x="150138" y="314325"/>
                  <a:pt x="171450" y="293013"/>
                  <a:pt x="171450" y="266700"/>
                </a:cubicBezTo>
                <a:lnTo>
                  <a:pt x="171450" y="257175"/>
                </a:lnTo>
                <a:close/>
                <a:moveTo>
                  <a:pt x="109537" y="66675"/>
                </a:moveTo>
                <a:cubicBezTo>
                  <a:pt x="85844" y="66675"/>
                  <a:pt x="66675" y="85844"/>
                  <a:pt x="66675" y="109537"/>
                </a:cubicBezTo>
                <a:cubicBezTo>
                  <a:pt x="66675" y="117455"/>
                  <a:pt x="60305" y="123825"/>
                  <a:pt x="52388" y="123825"/>
                </a:cubicBezTo>
                <a:cubicBezTo>
                  <a:pt x="44470" y="123825"/>
                  <a:pt x="38100" y="117455"/>
                  <a:pt x="38100" y="109537"/>
                </a:cubicBezTo>
                <a:cubicBezTo>
                  <a:pt x="38100" y="70068"/>
                  <a:pt x="70068" y="38100"/>
                  <a:pt x="109537" y="38100"/>
                </a:cubicBezTo>
                <a:cubicBezTo>
                  <a:pt x="117455" y="38100"/>
                  <a:pt x="123825" y="44470"/>
                  <a:pt x="123825" y="52388"/>
                </a:cubicBezTo>
                <a:cubicBezTo>
                  <a:pt x="123825" y="60305"/>
                  <a:pt x="117455" y="66675"/>
                  <a:pt x="109537" y="66675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53" name="Text 51"/>
          <p:cNvSpPr/>
          <p:nvPr/>
        </p:nvSpPr>
        <p:spPr>
          <a:xfrm>
            <a:off x="6178550" y="9053283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持续学习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607300" y="8138883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5" name="Shape 53"/>
          <p:cNvSpPr/>
          <p:nvPr/>
        </p:nvSpPr>
        <p:spPr>
          <a:xfrm>
            <a:off x="7842250" y="8392883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60080" y="31671"/>
                </a:moveTo>
                <a:lnTo>
                  <a:pt x="90666" y="108823"/>
                </a:lnTo>
                <a:cubicBezTo>
                  <a:pt x="87928" y="111859"/>
                  <a:pt x="88047" y="116562"/>
                  <a:pt x="90964" y="119479"/>
                </a:cubicBezTo>
                <a:cubicBezTo>
                  <a:pt x="109121" y="137636"/>
                  <a:pt x="138589" y="137636"/>
                  <a:pt x="156746" y="119479"/>
                </a:cubicBezTo>
                <a:lnTo>
                  <a:pt x="175677" y="100548"/>
                </a:lnTo>
                <a:cubicBezTo>
                  <a:pt x="178177" y="98048"/>
                  <a:pt x="181332" y="96679"/>
                  <a:pt x="184547" y="96441"/>
                </a:cubicBezTo>
                <a:cubicBezTo>
                  <a:pt x="188595" y="96083"/>
                  <a:pt x="192762" y="97453"/>
                  <a:pt x="195858" y="100548"/>
                </a:cubicBezTo>
                <a:lnTo>
                  <a:pt x="300990" y="204787"/>
                </a:lnTo>
                <a:lnTo>
                  <a:pt x="342900" y="171450"/>
                </a:lnTo>
                <a:lnTo>
                  <a:pt x="342900" y="0"/>
                </a:lnTo>
                <a:lnTo>
                  <a:pt x="276225" y="38100"/>
                </a:lnTo>
                <a:lnTo>
                  <a:pt x="262057" y="28635"/>
                </a:lnTo>
                <a:cubicBezTo>
                  <a:pt x="252651" y="22384"/>
                  <a:pt x="241637" y="19050"/>
                  <a:pt x="230326" y="19050"/>
                </a:cubicBezTo>
                <a:lnTo>
                  <a:pt x="188416" y="19050"/>
                </a:lnTo>
                <a:cubicBezTo>
                  <a:pt x="187762" y="19050"/>
                  <a:pt x="187047" y="19050"/>
                  <a:pt x="186392" y="19110"/>
                </a:cubicBezTo>
                <a:cubicBezTo>
                  <a:pt x="176332" y="19645"/>
                  <a:pt x="166866" y="24170"/>
                  <a:pt x="160080" y="31671"/>
                </a:cubicBezTo>
                <a:close/>
                <a:moveTo>
                  <a:pt x="69413" y="89714"/>
                </a:moveTo>
                <a:lnTo>
                  <a:pt x="132993" y="19050"/>
                </a:lnTo>
                <a:lnTo>
                  <a:pt x="109418" y="19050"/>
                </a:lnTo>
                <a:cubicBezTo>
                  <a:pt x="94238" y="19050"/>
                  <a:pt x="79712" y="25063"/>
                  <a:pt x="68997" y="35778"/>
                </a:cubicBezTo>
                <a:lnTo>
                  <a:pt x="0" y="114300"/>
                </a:lnTo>
                <a:lnTo>
                  <a:pt x="0" y="323850"/>
                </a:lnTo>
                <a:lnTo>
                  <a:pt x="85725" y="242888"/>
                </a:lnTo>
                <a:lnTo>
                  <a:pt x="93107" y="249019"/>
                </a:lnTo>
                <a:cubicBezTo>
                  <a:pt x="106799" y="260449"/>
                  <a:pt x="124063" y="266700"/>
                  <a:pt x="141863" y="266700"/>
                </a:cubicBezTo>
                <a:lnTo>
                  <a:pt x="151209" y="266700"/>
                </a:lnTo>
                <a:lnTo>
                  <a:pt x="147042" y="262533"/>
                </a:lnTo>
                <a:cubicBezTo>
                  <a:pt x="141446" y="256937"/>
                  <a:pt x="141446" y="247888"/>
                  <a:pt x="147042" y="242352"/>
                </a:cubicBezTo>
                <a:cubicBezTo>
                  <a:pt x="152638" y="236815"/>
                  <a:pt x="161687" y="236756"/>
                  <a:pt x="167223" y="242352"/>
                </a:cubicBezTo>
                <a:lnTo>
                  <a:pt x="191631" y="266760"/>
                </a:lnTo>
                <a:lnTo>
                  <a:pt x="196989" y="266760"/>
                </a:lnTo>
                <a:cubicBezTo>
                  <a:pt x="208359" y="266760"/>
                  <a:pt x="219492" y="264200"/>
                  <a:pt x="229612" y="259437"/>
                </a:cubicBezTo>
                <a:lnTo>
                  <a:pt x="213717" y="243483"/>
                </a:lnTo>
                <a:cubicBezTo>
                  <a:pt x="208121" y="237887"/>
                  <a:pt x="208121" y="228838"/>
                  <a:pt x="213717" y="223302"/>
                </a:cubicBezTo>
                <a:cubicBezTo>
                  <a:pt x="219313" y="217765"/>
                  <a:pt x="228362" y="217706"/>
                  <a:pt x="233898" y="223302"/>
                </a:cubicBezTo>
                <a:lnTo>
                  <a:pt x="252948" y="242352"/>
                </a:lnTo>
                <a:lnTo>
                  <a:pt x="263366" y="231934"/>
                </a:lnTo>
                <a:cubicBezTo>
                  <a:pt x="268665" y="226635"/>
                  <a:pt x="270212" y="218956"/>
                  <a:pt x="267891" y="212229"/>
                </a:cubicBezTo>
                <a:lnTo>
                  <a:pt x="185797" y="130790"/>
                </a:lnTo>
                <a:lnTo>
                  <a:pt x="176927" y="139660"/>
                </a:lnTo>
                <a:cubicBezTo>
                  <a:pt x="147578" y="169009"/>
                  <a:pt x="100072" y="169009"/>
                  <a:pt x="70723" y="139660"/>
                </a:cubicBezTo>
                <a:cubicBezTo>
                  <a:pt x="57031" y="125968"/>
                  <a:pt x="56495" y="104001"/>
                  <a:pt x="69413" y="89654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56" name="Text 54"/>
          <p:cNvSpPr/>
          <p:nvPr/>
        </p:nvSpPr>
        <p:spPr>
          <a:xfrm>
            <a:off x="7499350" y="9053283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团队协作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9042401" y="8138883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8" name="Shape 56"/>
          <p:cNvSpPr/>
          <p:nvPr/>
        </p:nvSpPr>
        <p:spPr>
          <a:xfrm>
            <a:off x="9277351" y="8392883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14789" y="714"/>
                </a:moveTo>
                <a:cubicBezTo>
                  <a:pt x="204668" y="-2203"/>
                  <a:pt x="194131" y="3691"/>
                  <a:pt x="191214" y="13811"/>
                </a:cubicBezTo>
                <a:lnTo>
                  <a:pt x="115014" y="280511"/>
                </a:lnTo>
                <a:cubicBezTo>
                  <a:pt x="112097" y="290632"/>
                  <a:pt x="117991" y="301169"/>
                  <a:pt x="128111" y="304086"/>
                </a:cubicBezTo>
                <a:cubicBezTo>
                  <a:pt x="138232" y="307003"/>
                  <a:pt x="148769" y="301109"/>
                  <a:pt x="151686" y="290989"/>
                </a:cubicBezTo>
                <a:lnTo>
                  <a:pt x="227886" y="24289"/>
                </a:lnTo>
                <a:cubicBezTo>
                  <a:pt x="230803" y="14168"/>
                  <a:pt x="224909" y="3631"/>
                  <a:pt x="214789" y="714"/>
                </a:cubicBezTo>
                <a:close/>
                <a:moveTo>
                  <a:pt x="253246" y="81736"/>
                </a:moveTo>
                <a:cubicBezTo>
                  <a:pt x="245805" y="89178"/>
                  <a:pt x="245805" y="101263"/>
                  <a:pt x="253246" y="108704"/>
                </a:cubicBezTo>
                <a:lnTo>
                  <a:pt x="296942" y="152400"/>
                </a:lnTo>
                <a:lnTo>
                  <a:pt x="253246" y="196096"/>
                </a:lnTo>
                <a:cubicBezTo>
                  <a:pt x="245805" y="203537"/>
                  <a:pt x="245805" y="215622"/>
                  <a:pt x="253246" y="223064"/>
                </a:cubicBezTo>
                <a:cubicBezTo>
                  <a:pt x="260687" y="230505"/>
                  <a:pt x="272772" y="230505"/>
                  <a:pt x="280214" y="223064"/>
                </a:cubicBezTo>
                <a:lnTo>
                  <a:pt x="337364" y="165914"/>
                </a:lnTo>
                <a:cubicBezTo>
                  <a:pt x="344805" y="158472"/>
                  <a:pt x="344805" y="146387"/>
                  <a:pt x="337364" y="138946"/>
                </a:cubicBezTo>
                <a:lnTo>
                  <a:pt x="280214" y="81796"/>
                </a:lnTo>
                <a:cubicBezTo>
                  <a:pt x="272772" y="74355"/>
                  <a:pt x="260687" y="74355"/>
                  <a:pt x="253246" y="81796"/>
                </a:cubicBezTo>
                <a:close/>
                <a:moveTo>
                  <a:pt x="89714" y="81736"/>
                </a:moveTo>
                <a:cubicBezTo>
                  <a:pt x="82272" y="74295"/>
                  <a:pt x="70187" y="74295"/>
                  <a:pt x="62746" y="81736"/>
                </a:cubicBezTo>
                <a:lnTo>
                  <a:pt x="5596" y="138886"/>
                </a:lnTo>
                <a:cubicBezTo>
                  <a:pt x="-1845" y="146328"/>
                  <a:pt x="-1845" y="158413"/>
                  <a:pt x="5596" y="165854"/>
                </a:cubicBezTo>
                <a:lnTo>
                  <a:pt x="62746" y="223004"/>
                </a:lnTo>
                <a:cubicBezTo>
                  <a:pt x="70187" y="230445"/>
                  <a:pt x="82272" y="230445"/>
                  <a:pt x="89714" y="223004"/>
                </a:cubicBezTo>
                <a:cubicBezTo>
                  <a:pt x="97155" y="215563"/>
                  <a:pt x="97155" y="203478"/>
                  <a:pt x="89714" y="196036"/>
                </a:cubicBezTo>
                <a:lnTo>
                  <a:pt x="46018" y="152400"/>
                </a:lnTo>
                <a:lnTo>
                  <a:pt x="89654" y="108704"/>
                </a:lnTo>
                <a:cubicBezTo>
                  <a:pt x="97095" y="101263"/>
                  <a:pt x="97095" y="89178"/>
                  <a:pt x="89654" y="81736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59" name="Text 57"/>
          <p:cNvSpPr/>
          <p:nvPr/>
        </p:nvSpPr>
        <p:spPr>
          <a:xfrm>
            <a:off x="8820151" y="9053283"/>
            <a:ext cx="1257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实践出真知</a:t>
            </a:r>
            <a:endParaRPr lang="en-US" sz="1600" dirty="0"/>
          </a:p>
        </p:txBody>
      </p:sp>
      <p:sp>
        <p:nvSpPr>
          <p:cNvPr id="60" name="文本框 59"/>
          <p:cNvSpPr txBox="1"/>
          <p:nvPr/>
        </p:nvSpPr>
        <p:spPr>
          <a:xfrm>
            <a:off x="11126470" y="5071745"/>
            <a:ext cx="41243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应用控制器层 + 终端 UI 层 + 主函数（业务逻辑 + 交互</a:t>
            </a:r>
            <a:r>
              <a:rPr lang="en-US" altLang="zh-CN"/>
              <a:t>+</a:t>
            </a:r>
            <a:r>
              <a:rPr lang="zh-CN" altLang="en-US"/>
              <a:t>总结</a:t>
            </a:r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625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06 · SUMMARY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项目总结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76400"/>
            <a:ext cx="1536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Summary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3443" y="2342243"/>
            <a:ext cx="4900386" cy="5954486"/>
          </a:xfrm>
          <a:custGeom>
            <a:avLst/>
            <a:gdLst/>
            <a:ahLst/>
            <a:cxnLst/>
            <a:rect l="l" t="t" r="r" b="b"/>
            <a:pathLst>
              <a:path w="4900386" h="5954486">
                <a:moveTo>
                  <a:pt x="152402" y="0"/>
                </a:moveTo>
                <a:lnTo>
                  <a:pt x="4747984" y="0"/>
                </a:lnTo>
                <a:cubicBezTo>
                  <a:pt x="4832153" y="0"/>
                  <a:pt x="4900386" y="68233"/>
                  <a:pt x="4900386" y="152402"/>
                </a:cubicBezTo>
                <a:lnTo>
                  <a:pt x="4900386" y="5802084"/>
                </a:lnTo>
                <a:cubicBezTo>
                  <a:pt x="4900386" y="5886253"/>
                  <a:pt x="4832153" y="5954486"/>
                  <a:pt x="4747984" y="5954486"/>
                </a:cubicBezTo>
                <a:lnTo>
                  <a:pt x="152402" y="5954486"/>
                </a:lnTo>
                <a:cubicBezTo>
                  <a:pt x="68233" y="5954486"/>
                  <a:pt x="0" y="5886253"/>
                  <a:pt x="0" y="5802084"/>
                </a:cubicBezTo>
                <a:lnTo>
                  <a:pt x="0" y="152402"/>
                </a:lnTo>
                <a:cubicBezTo>
                  <a:pt x="0" y="68233"/>
                  <a:pt x="68233" y="0"/>
                  <a:pt x="152402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23686" y="265248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" name="Shape 5"/>
          <p:cNvSpPr/>
          <p:nvPr/>
        </p:nvSpPr>
        <p:spPr>
          <a:xfrm>
            <a:off x="1001486" y="283028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71586" y="0"/>
                </a:moveTo>
                <a:lnTo>
                  <a:pt x="182711" y="0"/>
                </a:lnTo>
                <a:cubicBezTo>
                  <a:pt x="195858" y="0"/>
                  <a:pt x="206573" y="10815"/>
                  <a:pt x="206077" y="23912"/>
                </a:cubicBezTo>
                <a:cubicBezTo>
                  <a:pt x="205978" y="26541"/>
                  <a:pt x="205879" y="29170"/>
                  <a:pt x="205730" y="31750"/>
                </a:cubicBezTo>
                <a:lnTo>
                  <a:pt x="230336" y="31750"/>
                </a:lnTo>
                <a:cubicBezTo>
                  <a:pt x="243284" y="31750"/>
                  <a:pt x="254695" y="42466"/>
                  <a:pt x="253702" y="56455"/>
                </a:cubicBezTo>
                <a:cubicBezTo>
                  <a:pt x="249982" y="107900"/>
                  <a:pt x="223689" y="136178"/>
                  <a:pt x="195163" y="150961"/>
                </a:cubicBezTo>
                <a:cubicBezTo>
                  <a:pt x="187325" y="155029"/>
                  <a:pt x="179338" y="158055"/>
                  <a:pt x="171748" y="160288"/>
                </a:cubicBezTo>
                <a:cubicBezTo>
                  <a:pt x="161727" y="174476"/>
                  <a:pt x="151309" y="181967"/>
                  <a:pt x="143024" y="185986"/>
                </a:cubicBezTo>
                <a:lnTo>
                  <a:pt x="143024" y="222250"/>
                </a:lnTo>
                <a:lnTo>
                  <a:pt x="174774" y="222250"/>
                </a:lnTo>
                <a:cubicBezTo>
                  <a:pt x="183555" y="222250"/>
                  <a:pt x="190649" y="229344"/>
                  <a:pt x="190649" y="238125"/>
                </a:cubicBezTo>
                <a:cubicBezTo>
                  <a:pt x="190649" y="246906"/>
                  <a:pt x="183555" y="254000"/>
                  <a:pt x="174774" y="254000"/>
                </a:cubicBezTo>
                <a:lnTo>
                  <a:pt x="79524" y="254000"/>
                </a:lnTo>
                <a:cubicBezTo>
                  <a:pt x="70743" y="254000"/>
                  <a:pt x="63649" y="246906"/>
                  <a:pt x="63649" y="238125"/>
                </a:cubicBezTo>
                <a:cubicBezTo>
                  <a:pt x="63649" y="229344"/>
                  <a:pt x="70743" y="222250"/>
                  <a:pt x="79524" y="222250"/>
                </a:cubicBezTo>
                <a:lnTo>
                  <a:pt x="111274" y="222250"/>
                </a:lnTo>
                <a:lnTo>
                  <a:pt x="111274" y="185986"/>
                </a:lnTo>
                <a:cubicBezTo>
                  <a:pt x="103336" y="182166"/>
                  <a:pt x="93464" y="175071"/>
                  <a:pt x="83840" y="162024"/>
                </a:cubicBezTo>
                <a:cubicBezTo>
                  <a:pt x="74712" y="159643"/>
                  <a:pt x="64790" y="156021"/>
                  <a:pt x="55116" y="150564"/>
                </a:cubicBezTo>
                <a:cubicBezTo>
                  <a:pt x="28277" y="135533"/>
                  <a:pt x="4068" y="107206"/>
                  <a:pt x="595" y="56356"/>
                </a:cubicBezTo>
                <a:cubicBezTo>
                  <a:pt x="-347" y="42416"/>
                  <a:pt x="11013" y="31700"/>
                  <a:pt x="23961" y="31700"/>
                </a:cubicBezTo>
                <a:lnTo>
                  <a:pt x="48568" y="31700"/>
                </a:lnTo>
                <a:cubicBezTo>
                  <a:pt x="48419" y="29121"/>
                  <a:pt x="48320" y="26541"/>
                  <a:pt x="48220" y="23862"/>
                </a:cubicBezTo>
                <a:cubicBezTo>
                  <a:pt x="47724" y="10716"/>
                  <a:pt x="58440" y="-50"/>
                  <a:pt x="71586" y="-50"/>
                </a:cubicBezTo>
                <a:close/>
                <a:moveTo>
                  <a:pt x="50354" y="55563"/>
                </a:moveTo>
                <a:lnTo>
                  <a:pt x="24358" y="55563"/>
                </a:lnTo>
                <a:cubicBezTo>
                  <a:pt x="27434" y="97582"/>
                  <a:pt x="46732" y="118616"/>
                  <a:pt x="66625" y="129778"/>
                </a:cubicBezTo>
                <a:cubicBezTo>
                  <a:pt x="59482" y="111274"/>
                  <a:pt x="53578" y="87114"/>
                  <a:pt x="50354" y="55563"/>
                </a:cubicBezTo>
                <a:close/>
                <a:moveTo>
                  <a:pt x="188516" y="127397"/>
                </a:moveTo>
                <a:cubicBezTo>
                  <a:pt x="208607" y="115590"/>
                  <a:pt x="226764" y="94605"/>
                  <a:pt x="229840" y="55563"/>
                </a:cubicBezTo>
                <a:lnTo>
                  <a:pt x="203895" y="55563"/>
                </a:lnTo>
                <a:cubicBezTo>
                  <a:pt x="200819" y="85775"/>
                  <a:pt x="195263" y="109240"/>
                  <a:pt x="188516" y="127397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8" name="Text 6"/>
          <p:cNvSpPr/>
          <p:nvPr/>
        </p:nvSpPr>
        <p:spPr>
          <a:xfrm>
            <a:off x="1585686" y="2754083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成功经验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55436" y="3757836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0" name="Text 8"/>
          <p:cNvSpPr/>
          <p:nvPr/>
        </p:nvSpPr>
        <p:spPr>
          <a:xfrm>
            <a:off x="1211036" y="3694336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架构清晰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23686" y="4151536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分层设计使得各模块职责分明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55436" y="487634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3" name="Text 11"/>
          <p:cNvSpPr/>
          <p:nvPr/>
        </p:nvSpPr>
        <p:spPr>
          <a:xfrm>
            <a:off x="1211036" y="4812847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代码规范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23686" y="5270047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统一的命名和注释规范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55436" y="599485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6" name="Text 14"/>
          <p:cNvSpPr/>
          <p:nvPr/>
        </p:nvSpPr>
        <p:spPr>
          <a:xfrm>
            <a:off x="1211036" y="5931353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团队协作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23686" y="6388553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明确分工，定期沟通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55436" y="711335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9" name="Text 17"/>
          <p:cNvSpPr/>
          <p:nvPr/>
        </p:nvSpPr>
        <p:spPr>
          <a:xfrm>
            <a:off x="1211036" y="7049858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测试充分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23686" y="7507058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每个功能都经过多轮测试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678091" y="2342243"/>
            <a:ext cx="4900386" cy="5954486"/>
          </a:xfrm>
          <a:custGeom>
            <a:avLst/>
            <a:gdLst/>
            <a:ahLst/>
            <a:cxnLst/>
            <a:rect l="l" t="t" r="r" b="b"/>
            <a:pathLst>
              <a:path w="4900386" h="5954486">
                <a:moveTo>
                  <a:pt x="152402" y="0"/>
                </a:moveTo>
                <a:lnTo>
                  <a:pt x="4747984" y="0"/>
                </a:lnTo>
                <a:cubicBezTo>
                  <a:pt x="4832153" y="0"/>
                  <a:pt x="4900386" y="68233"/>
                  <a:pt x="4900386" y="152402"/>
                </a:cubicBezTo>
                <a:lnTo>
                  <a:pt x="4900386" y="5802084"/>
                </a:lnTo>
                <a:cubicBezTo>
                  <a:pt x="4900386" y="5886253"/>
                  <a:pt x="4832153" y="5954486"/>
                  <a:pt x="4747984" y="5954486"/>
                </a:cubicBezTo>
                <a:lnTo>
                  <a:pt x="152402" y="5954486"/>
                </a:lnTo>
                <a:cubicBezTo>
                  <a:pt x="68233" y="5954486"/>
                  <a:pt x="0" y="5886253"/>
                  <a:pt x="0" y="5802084"/>
                </a:cubicBezTo>
                <a:lnTo>
                  <a:pt x="0" y="152402"/>
                </a:lnTo>
                <a:cubicBezTo>
                  <a:pt x="0" y="68233"/>
                  <a:pt x="68233" y="0"/>
                  <a:pt x="152402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A5568">
                <a:alpha val="40000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5988334" y="265248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A0AEC0"/>
          </a:solidFill>
        </p:spPr>
      </p:sp>
      <p:sp>
        <p:nvSpPr>
          <p:cNvPr id="23" name="Shape 21"/>
          <p:cNvSpPr/>
          <p:nvPr/>
        </p:nvSpPr>
        <p:spPr>
          <a:xfrm>
            <a:off x="6197884" y="2830283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06462" y="8632"/>
                </a:moveTo>
                <a:cubicBezTo>
                  <a:pt x="100261" y="2431"/>
                  <a:pt x="90190" y="2431"/>
                  <a:pt x="83989" y="8632"/>
                </a:cubicBezTo>
                <a:lnTo>
                  <a:pt x="4614" y="88007"/>
                </a:lnTo>
                <a:cubicBezTo>
                  <a:pt x="-1587" y="94208"/>
                  <a:pt x="-1587" y="104279"/>
                  <a:pt x="4614" y="110480"/>
                </a:cubicBezTo>
                <a:cubicBezTo>
                  <a:pt x="10815" y="116681"/>
                  <a:pt x="20886" y="116681"/>
                  <a:pt x="27087" y="110480"/>
                </a:cubicBezTo>
                <a:lnTo>
                  <a:pt x="79375" y="58192"/>
                </a:lnTo>
                <a:lnTo>
                  <a:pt x="79375" y="242094"/>
                </a:lnTo>
                <a:cubicBezTo>
                  <a:pt x="79375" y="250875"/>
                  <a:pt x="86469" y="257969"/>
                  <a:pt x="95250" y="257969"/>
                </a:cubicBezTo>
                <a:cubicBezTo>
                  <a:pt x="104031" y="257969"/>
                  <a:pt x="111125" y="250875"/>
                  <a:pt x="111125" y="242094"/>
                </a:cubicBezTo>
                <a:lnTo>
                  <a:pt x="111125" y="58192"/>
                </a:lnTo>
                <a:lnTo>
                  <a:pt x="163413" y="110480"/>
                </a:lnTo>
                <a:cubicBezTo>
                  <a:pt x="169614" y="116681"/>
                  <a:pt x="179685" y="116681"/>
                  <a:pt x="185886" y="110480"/>
                </a:cubicBezTo>
                <a:cubicBezTo>
                  <a:pt x="192087" y="104279"/>
                  <a:pt x="192087" y="94208"/>
                  <a:pt x="185886" y="88007"/>
                </a:cubicBezTo>
                <a:lnTo>
                  <a:pt x="106511" y="8632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24" name="Text 22"/>
          <p:cNvSpPr/>
          <p:nvPr/>
        </p:nvSpPr>
        <p:spPr>
          <a:xfrm>
            <a:off x="6750334" y="2754083"/>
            <a:ext cx="1676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待改进之处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020084" y="3757836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157163"/>
                </a:lnTo>
                <a:cubicBezTo>
                  <a:pt x="0" y="172923"/>
                  <a:pt x="12814" y="185738"/>
                  <a:pt x="28575" y="185738"/>
                </a:cubicBezTo>
                <a:lnTo>
                  <a:pt x="92869" y="185738"/>
                </a:lnTo>
                <a:lnTo>
                  <a:pt x="85725" y="207169"/>
                </a:lnTo>
                <a:lnTo>
                  <a:pt x="53578" y="207169"/>
                </a:lnTo>
                <a:cubicBezTo>
                  <a:pt x="47640" y="207169"/>
                  <a:pt x="42863" y="211946"/>
                  <a:pt x="42863" y="217884"/>
                </a:cubicBezTo>
                <a:cubicBezTo>
                  <a:pt x="42863" y="223823"/>
                  <a:pt x="47640" y="228600"/>
                  <a:pt x="53578" y="228600"/>
                </a:cubicBezTo>
                <a:lnTo>
                  <a:pt x="175022" y="228600"/>
                </a:lnTo>
                <a:cubicBezTo>
                  <a:pt x="180960" y="228600"/>
                  <a:pt x="185738" y="223823"/>
                  <a:pt x="185738" y="217884"/>
                </a:cubicBezTo>
                <a:cubicBezTo>
                  <a:pt x="185738" y="211946"/>
                  <a:pt x="180960" y="207169"/>
                  <a:pt x="175022" y="207169"/>
                </a:cubicBezTo>
                <a:lnTo>
                  <a:pt x="142875" y="207169"/>
                </a:lnTo>
                <a:lnTo>
                  <a:pt x="135731" y="185738"/>
                </a:lnTo>
                <a:lnTo>
                  <a:pt x="200025" y="185738"/>
                </a:lnTo>
                <a:cubicBezTo>
                  <a:pt x="215786" y="185738"/>
                  <a:pt x="228600" y="172923"/>
                  <a:pt x="228600" y="157163"/>
                </a:cubicBezTo>
                <a:lnTo>
                  <a:pt x="228600" y="42863"/>
                </a:lnTo>
                <a:cubicBezTo>
                  <a:pt x="228600" y="27102"/>
                  <a:pt x="215786" y="14288"/>
                  <a:pt x="200025" y="14288"/>
                </a:cubicBezTo>
                <a:lnTo>
                  <a:pt x="28575" y="14288"/>
                </a:lnTo>
                <a:close/>
                <a:moveTo>
                  <a:pt x="42863" y="42863"/>
                </a:move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lnTo>
                  <a:pt x="200025" y="128588"/>
                </a:lnTo>
                <a:cubicBezTo>
                  <a:pt x="200025" y="136490"/>
                  <a:pt x="193640" y="142875"/>
                  <a:pt x="185738" y="142875"/>
                </a:cubicBezTo>
                <a:lnTo>
                  <a:pt x="42863" y="142875"/>
                </a:lnTo>
                <a:cubicBezTo>
                  <a:pt x="34960" y="142875"/>
                  <a:pt x="28575" y="136490"/>
                  <a:pt x="28575" y="128588"/>
                </a:cubicBezTo>
                <a:lnTo>
                  <a:pt x="28575" y="57150"/>
                </a:lnTo>
                <a:cubicBezTo>
                  <a:pt x="28575" y="49247"/>
                  <a:pt x="34960" y="42863"/>
                  <a:pt x="42863" y="42863"/>
                </a:cubicBezTo>
                <a:close/>
              </a:path>
            </a:pathLst>
          </a:custGeom>
          <a:solidFill>
            <a:srgbClr val="A0AEC0"/>
          </a:solidFill>
        </p:spPr>
      </p:sp>
      <p:sp>
        <p:nvSpPr>
          <p:cNvPr id="26" name="Text 24"/>
          <p:cNvSpPr/>
          <p:nvPr/>
        </p:nvSpPr>
        <p:spPr>
          <a:xfrm>
            <a:off x="6375684" y="3694336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图形用户界面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988334" y="4151536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缺乏GUI，可考虑Qt或Web界面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020084" y="487634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107156"/>
                </a:moveTo>
                <a:cubicBezTo>
                  <a:pt x="228600" y="166315"/>
                  <a:pt x="177433" y="214313"/>
                  <a:pt x="114300" y="214313"/>
                </a:cubicBezTo>
                <a:cubicBezTo>
                  <a:pt x="97735" y="214313"/>
                  <a:pt x="82019" y="211009"/>
                  <a:pt x="67821" y="205070"/>
                </a:cubicBezTo>
                <a:lnTo>
                  <a:pt x="14957" y="227752"/>
                </a:lnTo>
                <a:cubicBezTo>
                  <a:pt x="10760" y="229538"/>
                  <a:pt x="5938" y="228511"/>
                  <a:pt x="2857" y="225162"/>
                </a:cubicBezTo>
                <a:cubicBezTo>
                  <a:pt x="-223" y="221813"/>
                  <a:pt x="-893" y="216902"/>
                  <a:pt x="1250" y="212884"/>
                </a:cubicBezTo>
                <a:lnTo>
                  <a:pt x="23039" y="171718"/>
                </a:lnTo>
                <a:cubicBezTo>
                  <a:pt x="8573" y="153725"/>
                  <a:pt x="0" y="131400"/>
                  <a:pt x="0" y="107156"/>
                </a:cubicBezTo>
                <a:cubicBezTo>
                  <a:pt x="0" y="47997"/>
                  <a:pt x="51167" y="0"/>
                  <a:pt x="114300" y="0"/>
                </a:cubicBezTo>
                <a:cubicBezTo>
                  <a:pt x="177433" y="0"/>
                  <a:pt x="228600" y="47997"/>
                  <a:pt x="228600" y="107156"/>
                </a:cubicBezTo>
                <a:close/>
              </a:path>
            </a:pathLst>
          </a:custGeom>
          <a:solidFill>
            <a:srgbClr val="A0AEC0"/>
          </a:solidFill>
        </p:spPr>
      </p:sp>
      <p:sp>
        <p:nvSpPr>
          <p:cNvPr id="29" name="Text 27"/>
          <p:cNvSpPr/>
          <p:nvPr/>
        </p:nvSpPr>
        <p:spPr>
          <a:xfrm>
            <a:off x="6375684" y="4812847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错误提示信息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988334" y="5270047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可以更加友好和详细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048659" y="5994853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53578" y="114300"/>
                </a:moveTo>
                <a:cubicBezTo>
                  <a:pt x="47640" y="114300"/>
                  <a:pt x="42863" y="119077"/>
                  <a:pt x="42863" y="125016"/>
                </a:cubicBezTo>
                <a:cubicBezTo>
                  <a:pt x="42863" y="130954"/>
                  <a:pt x="47640" y="135731"/>
                  <a:pt x="53578" y="135731"/>
                </a:cubicBezTo>
                <a:lnTo>
                  <a:pt x="117872" y="135731"/>
                </a:lnTo>
                <a:cubicBezTo>
                  <a:pt x="123810" y="135731"/>
                  <a:pt x="128588" y="130954"/>
                  <a:pt x="128588" y="125016"/>
                </a:cubicBezTo>
                <a:cubicBezTo>
                  <a:pt x="128588" y="119077"/>
                  <a:pt x="123810" y="114300"/>
                  <a:pt x="117872" y="114300"/>
                </a:cubicBezTo>
                <a:lnTo>
                  <a:pt x="53578" y="114300"/>
                </a:lnTo>
                <a:close/>
                <a:moveTo>
                  <a:pt x="53578" y="157163"/>
                </a:moveTo>
                <a:cubicBezTo>
                  <a:pt x="47640" y="157163"/>
                  <a:pt x="42863" y="161940"/>
                  <a:pt x="42863" y="167878"/>
                </a:cubicBezTo>
                <a:cubicBezTo>
                  <a:pt x="42863" y="173816"/>
                  <a:pt x="47640" y="178594"/>
                  <a:pt x="53578" y="178594"/>
                </a:cubicBezTo>
                <a:lnTo>
                  <a:pt x="117872" y="178594"/>
                </a:lnTo>
                <a:cubicBezTo>
                  <a:pt x="123810" y="178594"/>
                  <a:pt x="128588" y="173816"/>
                  <a:pt x="128588" y="167878"/>
                </a:cubicBezTo>
                <a:cubicBezTo>
                  <a:pt x="128588" y="161940"/>
                  <a:pt x="123810" y="157163"/>
                  <a:pt x="117872" y="157163"/>
                </a:cubicBezTo>
                <a:lnTo>
                  <a:pt x="53578" y="157163"/>
                </a:lnTo>
                <a:close/>
              </a:path>
            </a:pathLst>
          </a:custGeom>
          <a:solidFill>
            <a:srgbClr val="A0AEC0"/>
          </a:solidFill>
        </p:spPr>
      </p:sp>
      <p:sp>
        <p:nvSpPr>
          <p:cNvPr id="32" name="Text 30"/>
          <p:cNvSpPr/>
          <p:nvPr/>
        </p:nvSpPr>
        <p:spPr>
          <a:xfrm>
            <a:off x="6375684" y="5931353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日志系统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988334" y="6388553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可考虑添加运行日志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020084" y="711335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28588" y="42863"/>
                </a:moveTo>
                <a:cubicBezTo>
                  <a:pt x="128588" y="34977"/>
                  <a:pt x="122185" y="28575"/>
                  <a:pt x="114300" y="28575"/>
                </a:cubicBezTo>
                <a:cubicBezTo>
                  <a:pt x="106415" y="28575"/>
                  <a:pt x="100013" y="34977"/>
                  <a:pt x="100013" y="42863"/>
                </a:cubicBezTo>
                <a:cubicBezTo>
                  <a:pt x="100013" y="50748"/>
                  <a:pt x="106415" y="57150"/>
                  <a:pt x="114300" y="57150"/>
                </a:cubicBezTo>
                <a:cubicBezTo>
                  <a:pt x="122185" y="57150"/>
                  <a:pt x="128588" y="50748"/>
                  <a:pt x="128588" y="42863"/>
                </a:cubicBezTo>
                <a:close/>
                <a:moveTo>
                  <a:pt x="114300" y="185738"/>
                </a:moveTo>
                <a:cubicBezTo>
                  <a:pt x="130061" y="185738"/>
                  <a:pt x="142875" y="172923"/>
                  <a:pt x="142875" y="157163"/>
                </a:cubicBezTo>
                <a:cubicBezTo>
                  <a:pt x="142875" y="149929"/>
                  <a:pt x="140196" y="143277"/>
                  <a:pt x="135731" y="138276"/>
                </a:cubicBezTo>
                <a:lnTo>
                  <a:pt x="166762" y="76260"/>
                </a:lnTo>
                <a:cubicBezTo>
                  <a:pt x="169396" y="70946"/>
                  <a:pt x="167253" y="64517"/>
                  <a:pt x="161985" y="61883"/>
                </a:cubicBezTo>
                <a:cubicBezTo>
                  <a:pt x="156716" y="59248"/>
                  <a:pt x="150242" y="61392"/>
                  <a:pt x="147608" y="66660"/>
                </a:cubicBezTo>
                <a:lnTo>
                  <a:pt x="116577" y="128677"/>
                </a:lnTo>
                <a:cubicBezTo>
                  <a:pt x="115818" y="128632"/>
                  <a:pt x="115059" y="128588"/>
                  <a:pt x="114300" y="128588"/>
                </a:cubicBezTo>
                <a:cubicBezTo>
                  <a:pt x="98539" y="128588"/>
                  <a:pt x="85725" y="141402"/>
                  <a:pt x="85725" y="157163"/>
                </a:cubicBezTo>
                <a:cubicBezTo>
                  <a:pt x="85725" y="172923"/>
                  <a:pt x="98539" y="185738"/>
                  <a:pt x="114300" y="185738"/>
                </a:cubicBezTo>
                <a:close/>
                <a:moveTo>
                  <a:pt x="78581" y="64294"/>
                </a:moveTo>
                <a:cubicBezTo>
                  <a:pt x="78581" y="56408"/>
                  <a:pt x="72179" y="50006"/>
                  <a:pt x="64294" y="50006"/>
                </a:cubicBezTo>
                <a:cubicBezTo>
                  <a:pt x="56408" y="50006"/>
                  <a:pt x="50006" y="56408"/>
                  <a:pt x="50006" y="64294"/>
                </a:cubicBezTo>
                <a:cubicBezTo>
                  <a:pt x="50006" y="72179"/>
                  <a:pt x="56408" y="78581"/>
                  <a:pt x="64294" y="78581"/>
                </a:cubicBezTo>
                <a:cubicBezTo>
                  <a:pt x="72179" y="78581"/>
                  <a:pt x="78581" y="72179"/>
                  <a:pt x="78581" y="64294"/>
                </a:cubicBezTo>
                <a:close/>
                <a:moveTo>
                  <a:pt x="42863" y="128588"/>
                </a:moveTo>
                <a:cubicBezTo>
                  <a:pt x="50748" y="128588"/>
                  <a:pt x="57150" y="122185"/>
                  <a:pt x="57150" y="114300"/>
                </a:cubicBezTo>
                <a:cubicBezTo>
                  <a:pt x="57150" y="106415"/>
                  <a:pt x="50748" y="100013"/>
                  <a:pt x="42863" y="100013"/>
                </a:cubicBezTo>
                <a:cubicBezTo>
                  <a:pt x="34977" y="100013"/>
                  <a:pt x="28575" y="106415"/>
                  <a:pt x="28575" y="114300"/>
                </a:cubicBezTo>
                <a:cubicBezTo>
                  <a:pt x="28575" y="122185"/>
                  <a:pt x="34977" y="128588"/>
                  <a:pt x="42863" y="128588"/>
                </a:cubicBezTo>
                <a:close/>
                <a:moveTo>
                  <a:pt x="200025" y="114300"/>
                </a:moveTo>
                <a:cubicBezTo>
                  <a:pt x="200025" y="106415"/>
                  <a:pt x="193623" y="100013"/>
                  <a:pt x="185738" y="100013"/>
                </a:cubicBezTo>
                <a:cubicBezTo>
                  <a:pt x="177852" y="100013"/>
                  <a:pt x="171450" y="106415"/>
                  <a:pt x="171450" y="114300"/>
                </a:cubicBezTo>
                <a:cubicBezTo>
                  <a:pt x="171450" y="122185"/>
                  <a:pt x="177852" y="128588"/>
                  <a:pt x="185738" y="128588"/>
                </a:cubicBezTo>
                <a:cubicBezTo>
                  <a:pt x="193623" y="128588"/>
                  <a:pt x="200025" y="122185"/>
                  <a:pt x="200025" y="114300"/>
                </a:cubicBezTo>
                <a:close/>
              </a:path>
            </a:pathLst>
          </a:custGeom>
          <a:solidFill>
            <a:srgbClr val="A0AEC0"/>
          </a:solidFill>
        </p:spPr>
      </p:sp>
      <p:sp>
        <p:nvSpPr>
          <p:cNvPr id="35" name="Text 33"/>
          <p:cNvSpPr/>
          <p:nvPr/>
        </p:nvSpPr>
        <p:spPr>
          <a:xfrm>
            <a:off x="6375684" y="7049858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性能优化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988334" y="7507058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查询效率和并发处理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0842739" y="2342243"/>
            <a:ext cx="4900386" cy="5954486"/>
          </a:xfrm>
          <a:custGeom>
            <a:avLst/>
            <a:gdLst/>
            <a:ahLst/>
            <a:cxnLst/>
            <a:rect l="l" t="t" r="r" b="b"/>
            <a:pathLst>
              <a:path w="4900386" h="5954486">
                <a:moveTo>
                  <a:pt x="152402" y="0"/>
                </a:moveTo>
                <a:lnTo>
                  <a:pt x="4747984" y="0"/>
                </a:lnTo>
                <a:cubicBezTo>
                  <a:pt x="4832153" y="0"/>
                  <a:pt x="4900386" y="68233"/>
                  <a:pt x="4900386" y="152402"/>
                </a:cubicBezTo>
                <a:lnTo>
                  <a:pt x="4900386" y="5802084"/>
                </a:lnTo>
                <a:cubicBezTo>
                  <a:pt x="4900386" y="5886253"/>
                  <a:pt x="4832153" y="5954486"/>
                  <a:pt x="4747984" y="5954486"/>
                </a:cubicBezTo>
                <a:lnTo>
                  <a:pt x="152402" y="5954486"/>
                </a:lnTo>
                <a:cubicBezTo>
                  <a:pt x="68233" y="5954486"/>
                  <a:pt x="0" y="5886253"/>
                  <a:pt x="0" y="5802084"/>
                </a:cubicBezTo>
                <a:lnTo>
                  <a:pt x="0" y="152402"/>
                </a:lnTo>
                <a:cubicBezTo>
                  <a:pt x="0" y="68233"/>
                  <a:pt x="68233" y="0"/>
                  <a:pt x="152402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11152982" y="265248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9" name="Shape 37"/>
          <p:cNvSpPr/>
          <p:nvPr/>
        </p:nvSpPr>
        <p:spPr>
          <a:xfrm>
            <a:off x="11314907" y="2830283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53541" y="-9376"/>
                </a:moveTo>
                <a:cubicBezTo>
                  <a:pt x="151507" y="-13345"/>
                  <a:pt x="147389" y="-15875"/>
                  <a:pt x="142925" y="-15875"/>
                </a:cubicBezTo>
                <a:cubicBezTo>
                  <a:pt x="138460" y="-15875"/>
                  <a:pt x="134342" y="-13345"/>
                  <a:pt x="132308" y="-9376"/>
                </a:cubicBezTo>
                <a:lnTo>
                  <a:pt x="95796" y="62161"/>
                </a:lnTo>
                <a:lnTo>
                  <a:pt x="16470" y="74761"/>
                </a:lnTo>
                <a:cubicBezTo>
                  <a:pt x="12055" y="75456"/>
                  <a:pt x="8384" y="78581"/>
                  <a:pt x="6995" y="82848"/>
                </a:cubicBezTo>
                <a:cubicBezTo>
                  <a:pt x="5606" y="87114"/>
                  <a:pt x="6747" y="91777"/>
                  <a:pt x="9872" y="94952"/>
                </a:cubicBezTo>
                <a:lnTo>
                  <a:pt x="66625" y="151755"/>
                </a:lnTo>
                <a:lnTo>
                  <a:pt x="54124" y="231080"/>
                </a:lnTo>
                <a:cubicBezTo>
                  <a:pt x="53429" y="235496"/>
                  <a:pt x="55265" y="239961"/>
                  <a:pt x="58886" y="242590"/>
                </a:cubicBezTo>
                <a:cubicBezTo>
                  <a:pt x="62508" y="245219"/>
                  <a:pt x="67270" y="245616"/>
                  <a:pt x="71289" y="243582"/>
                </a:cubicBezTo>
                <a:lnTo>
                  <a:pt x="142925" y="207169"/>
                </a:lnTo>
                <a:lnTo>
                  <a:pt x="214511" y="243582"/>
                </a:lnTo>
                <a:cubicBezTo>
                  <a:pt x="218480" y="245616"/>
                  <a:pt x="223292" y="245219"/>
                  <a:pt x="226913" y="242590"/>
                </a:cubicBezTo>
                <a:cubicBezTo>
                  <a:pt x="230535" y="239961"/>
                  <a:pt x="232370" y="235545"/>
                  <a:pt x="231676" y="231080"/>
                </a:cubicBezTo>
                <a:lnTo>
                  <a:pt x="219125" y="151755"/>
                </a:lnTo>
                <a:lnTo>
                  <a:pt x="275878" y="94952"/>
                </a:lnTo>
                <a:cubicBezTo>
                  <a:pt x="279053" y="91777"/>
                  <a:pt x="280144" y="87114"/>
                  <a:pt x="278755" y="82848"/>
                </a:cubicBezTo>
                <a:cubicBezTo>
                  <a:pt x="277366" y="78581"/>
                  <a:pt x="273745" y="75456"/>
                  <a:pt x="269280" y="74761"/>
                </a:cubicBezTo>
                <a:lnTo>
                  <a:pt x="190004" y="62161"/>
                </a:lnTo>
                <a:lnTo>
                  <a:pt x="153541" y="-9376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40" name="Text 38"/>
          <p:cNvSpPr/>
          <p:nvPr/>
        </p:nvSpPr>
        <p:spPr>
          <a:xfrm>
            <a:off x="11914982" y="2754083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技术亮点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1199020" y="3757836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2" name="Text 40"/>
          <p:cNvSpPr/>
          <p:nvPr/>
        </p:nvSpPr>
        <p:spPr>
          <a:xfrm>
            <a:off x="11540332" y="3694336"/>
            <a:ext cx="1663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完整CRUD操作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152982" y="4151536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全面的增删改查功能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1184732" y="487634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45" name="Text 43"/>
          <p:cNvSpPr/>
          <p:nvPr/>
        </p:nvSpPr>
        <p:spPr>
          <a:xfrm>
            <a:off x="11540332" y="4812847"/>
            <a:ext cx="1714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数据一致性保障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1152982" y="5270047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事务管理和外键约束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11184732" y="599485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157163"/>
                </a:lnTo>
                <a:cubicBezTo>
                  <a:pt x="0" y="172923"/>
                  <a:pt x="12814" y="185738"/>
                  <a:pt x="28575" y="185738"/>
                </a:cubicBezTo>
                <a:lnTo>
                  <a:pt x="92869" y="185738"/>
                </a:lnTo>
                <a:lnTo>
                  <a:pt x="85725" y="207169"/>
                </a:lnTo>
                <a:lnTo>
                  <a:pt x="53578" y="207169"/>
                </a:lnTo>
                <a:cubicBezTo>
                  <a:pt x="47640" y="207169"/>
                  <a:pt x="42863" y="211946"/>
                  <a:pt x="42863" y="217884"/>
                </a:cubicBezTo>
                <a:cubicBezTo>
                  <a:pt x="42863" y="223823"/>
                  <a:pt x="47640" y="228600"/>
                  <a:pt x="53578" y="228600"/>
                </a:cubicBezTo>
                <a:lnTo>
                  <a:pt x="175022" y="228600"/>
                </a:lnTo>
                <a:cubicBezTo>
                  <a:pt x="180960" y="228600"/>
                  <a:pt x="185738" y="223823"/>
                  <a:pt x="185738" y="217884"/>
                </a:cubicBezTo>
                <a:cubicBezTo>
                  <a:pt x="185738" y="211946"/>
                  <a:pt x="180960" y="207169"/>
                  <a:pt x="175022" y="207169"/>
                </a:cubicBezTo>
                <a:lnTo>
                  <a:pt x="142875" y="207169"/>
                </a:lnTo>
                <a:lnTo>
                  <a:pt x="135731" y="185738"/>
                </a:lnTo>
                <a:lnTo>
                  <a:pt x="200025" y="185738"/>
                </a:lnTo>
                <a:cubicBezTo>
                  <a:pt x="215786" y="185738"/>
                  <a:pt x="228600" y="172923"/>
                  <a:pt x="228600" y="157163"/>
                </a:cubicBezTo>
                <a:lnTo>
                  <a:pt x="228600" y="42863"/>
                </a:lnTo>
                <a:cubicBezTo>
                  <a:pt x="228600" y="27102"/>
                  <a:pt x="215786" y="14288"/>
                  <a:pt x="200025" y="14288"/>
                </a:cubicBezTo>
                <a:lnTo>
                  <a:pt x="28575" y="14288"/>
                </a:lnTo>
                <a:close/>
                <a:moveTo>
                  <a:pt x="42863" y="42863"/>
                </a:move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lnTo>
                  <a:pt x="200025" y="128588"/>
                </a:lnTo>
                <a:cubicBezTo>
                  <a:pt x="200025" y="136490"/>
                  <a:pt x="193640" y="142875"/>
                  <a:pt x="185738" y="142875"/>
                </a:cubicBezTo>
                <a:lnTo>
                  <a:pt x="42863" y="142875"/>
                </a:lnTo>
                <a:cubicBezTo>
                  <a:pt x="34960" y="142875"/>
                  <a:pt x="28575" y="136490"/>
                  <a:pt x="28575" y="128588"/>
                </a:cubicBezTo>
                <a:lnTo>
                  <a:pt x="28575" y="57150"/>
                </a:lnTo>
                <a:cubicBezTo>
                  <a:pt x="28575" y="49247"/>
                  <a:pt x="34960" y="42863"/>
                  <a:pt x="42863" y="42863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8" name="Text 46"/>
          <p:cNvSpPr/>
          <p:nvPr/>
        </p:nvSpPr>
        <p:spPr>
          <a:xfrm>
            <a:off x="11540332" y="5931353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友好交互界面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1152982" y="6388553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清晰的菜单和操作流程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1170445" y="7113358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1" name="Text 49"/>
          <p:cNvSpPr/>
          <p:nvPr/>
        </p:nvSpPr>
        <p:spPr>
          <a:xfrm>
            <a:off x="11540332" y="7049858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良好代码结构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1152982" y="7507058"/>
            <a:ext cx="4381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分层设计，易于维护和扩展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513443" y="8514437"/>
            <a:ext cx="15225486" cy="1763486"/>
          </a:xfrm>
          <a:custGeom>
            <a:avLst/>
            <a:gdLst/>
            <a:ahLst/>
            <a:cxnLst/>
            <a:rect l="l" t="t" r="r" b="b"/>
            <a:pathLst>
              <a:path w="15225486" h="1763486">
                <a:moveTo>
                  <a:pt x="152400" y="0"/>
                </a:moveTo>
                <a:lnTo>
                  <a:pt x="15073085" y="0"/>
                </a:lnTo>
                <a:cubicBezTo>
                  <a:pt x="15157254" y="0"/>
                  <a:pt x="15225486" y="68232"/>
                  <a:pt x="15225486" y="152400"/>
                </a:cubicBezTo>
                <a:lnTo>
                  <a:pt x="15225486" y="1611085"/>
                </a:lnTo>
                <a:cubicBezTo>
                  <a:pt x="15225486" y="1695254"/>
                  <a:pt x="15157254" y="1763486"/>
                  <a:pt x="15073085" y="1763486"/>
                </a:cubicBezTo>
                <a:lnTo>
                  <a:pt x="152400" y="1763486"/>
                </a:lnTo>
                <a:cubicBezTo>
                  <a:pt x="68288" y="1763486"/>
                  <a:pt x="0" y="1695197"/>
                  <a:pt x="0" y="161108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772886" y="9037408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52403" y="0"/>
                </a:moveTo>
                <a:lnTo>
                  <a:pt x="558797" y="0"/>
                </a:lnTo>
                <a:cubicBezTo>
                  <a:pt x="642910" y="0"/>
                  <a:pt x="711200" y="68290"/>
                  <a:pt x="711200" y="152403"/>
                </a:cubicBezTo>
                <a:lnTo>
                  <a:pt x="711200" y="558797"/>
                </a:lnTo>
                <a:cubicBezTo>
                  <a:pt x="711200" y="642910"/>
                  <a:pt x="642910" y="711200"/>
                  <a:pt x="558797" y="711200"/>
                </a:cubicBezTo>
                <a:lnTo>
                  <a:pt x="152403" y="711200"/>
                </a:lnTo>
                <a:cubicBezTo>
                  <a:pt x="68290" y="711200"/>
                  <a:pt x="0" y="642910"/>
                  <a:pt x="0" y="558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5" name="Shape 53"/>
          <p:cNvSpPr/>
          <p:nvPr/>
        </p:nvSpPr>
        <p:spPr>
          <a:xfrm>
            <a:off x="995136" y="9240608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0" y="128588"/>
                </a:moveTo>
                <a:cubicBezTo>
                  <a:pt x="0" y="89118"/>
                  <a:pt x="31968" y="57150"/>
                  <a:pt x="71438" y="57150"/>
                </a:cubicBezTo>
                <a:lnTo>
                  <a:pt x="76200" y="57150"/>
                </a:lnTo>
                <a:cubicBezTo>
                  <a:pt x="86737" y="57150"/>
                  <a:pt x="95250" y="65663"/>
                  <a:pt x="95250" y="76200"/>
                </a:cubicBezTo>
                <a:cubicBezTo>
                  <a:pt x="95250" y="86737"/>
                  <a:pt x="86737" y="95250"/>
                  <a:pt x="76200" y="95250"/>
                </a:cubicBezTo>
                <a:lnTo>
                  <a:pt x="71438" y="95250"/>
                </a:lnTo>
                <a:cubicBezTo>
                  <a:pt x="53042" y="95250"/>
                  <a:pt x="38100" y="110192"/>
                  <a:pt x="38100" y="128588"/>
                </a:cubicBezTo>
                <a:lnTo>
                  <a:pt x="38100" y="133350"/>
                </a:lnTo>
                <a:lnTo>
                  <a:pt x="76200" y="133350"/>
                </a:lnTo>
                <a:cubicBezTo>
                  <a:pt x="97215" y="133350"/>
                  <a:pt x="114300" y="150435"/>
                  <a:pt x="114300" y="171450"/>
                </a:cubicBezTo>
                <a:lnTo>
                  <a:pt x="114300" y="209550"/>
                </a:lnTo>
                <a:cubicBezTo>
                  <a:pt x="114300" y="230565"/>
                  <a:pt x="97215" y="247650"/>
                  <a:pt x="76200" y="247650"/>
                </a:cubicBezTo>
                <a:lnTo>
                  <a:pt x="38100" y="247650"/>
                </a:lnTo>
                <a:cubicBezTo>
                  <a:pt x="17085" y="247650"/>
                  <a:pt x="0" y="230565"/>
                  <a:pt x="0" y="209550"/>
                </a:cubicBezTo>
                <a:lnTo>
                  <a:pt x="0" y="128588"/>
                </a:lnTo>
                <a:close/>
                <a:moveTo>
                  <a:pt x="152400" y="128588"/>
                </a:moveTo>
                <a:cubicBezTo>
                  <a:pt x="152400" y="89118"/>
                  <a:pt x="184368" y="57150"/>
                  <a:pt x="223838" y="57150"/>
                </a:cubicBezTo>
                <a:lnTo>
                  <a:pt x="228600" y="57150"/>
                </a:lnTo>
                <a:cubicBezTo>
                  <a:pt x="239137" y="57150"/>
                  <a:pt x="247650" y="65663"/>
                  <a:pt x="247650" y="76200"/>
                </a:cubicBezTo>
                <a:cubicBezTo>
                  <a:pt x="247650" y="86737"/>
                  <a:pt x="239137" y="95250"/>
                  <a:pt x="228600" y="95250"/>
                </a:cubicBezTo>
                <a:lnTo>
                  <a:pt x="223838" y="95250"/>
                </a:lnTo>
                <a:cubicBezTo>
                  <a:pt x="205442" y="95250"/>
                  <a:pt x="190500" y="110192"/>
                  <a:pt x="190500" y="128588"/>
                </a:cubicBezTo>
                <a:lnTo>
                  <a:pt x="190500" y="133350"/>
                </a:lnTo>
                <a:lnTo>
                  <a:pt x="228600" y="133350"/>
                </a:lnTo>
                <a:cubicBezTo>
                  <a:pt x="249615" y="133350"/>
                  <a:pt x="266700" y="150435"/>
                  <a:pt x="266700" y="171450"/>
                </a:cubicBezTo>
                <a:lnTo>
                  <a:pt x="266700" y="209550"/>
                </a:lnTo>
                <a:cubicBezTo>
                  <a:pt x="266700" y="230565"/>
                  <a:pt x="249615" y="247650"/>
                  <a:pt x="228600" y="247650"/>
                </a:cubicBezTo>
                <a:lnTo>
                  <a:pt x="190500" y="247650"/>
                </a:lnTo>
                <a:cubicBezTo>
                  <a:pt x="169485" y="247650"/>
                  <a:pt x="152400" y="230565"/>
                  <a:pt x="152400" y="209550"/>
                </a:cubicBezTo>
                <a:lnTo>
                  <a:pt x="152400" y="128588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56" name="Text 54"/>
          <p:cNvSpPr/>
          <p:nvPr/>
        </p:nvSpPr>
        <p:spPr>
          <a:xfrm>
            <a:off x="1687286" y="8773883"/>
            <a:ext cx="13919200" cy="1244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0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通过本次学生选课管理系统的开发，我们团队不仅掌握了</a:t>
            </a:r>
            <a:r>
              <a:rPr lang="en-US" sz="20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C++与数据库的集成开发技术</a:t>
            </a:r>
            <a:r>
              <a:rPr lang="en-US" sz="20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，更重要的是学习了</a:t>
            </a:r>
            <a:r>
              <a:rPr lang="en-US" sz="20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软件工程的思想和方法</a:t>
            </a:r>
            <a:r>
              <a:rPr lang="en-US" sz="20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。从需求分析、架构设计到编码实现，我们体验了完整的软件开发流程，这对我们未来的学习和职业发展都具有重要意义。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d2a12a862f028a2ca6a60c39ef09245832023dbe.jpg"/>
          <p:cNvPicPr>
            <a:picLocks noChangeAspect="1"/>
          </p:cNvPicPr>
          <p:nvPr/>
        </p:nvPicPr>
        <p:blipFill>
          <a:blip r:embed="rId1">
            <a:alphaModFix amt="20000"/>
          </a:blip>
          <a:srcRect t="21875" b="21875"/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90000"/>
                </a:srgbClr>
              </a:gs>
              <a:gs pos="100000">
                <a:srgbClr val="4A5568">
                  <a:alpha val="80000"/>
                </a:srgbClr>
              </a:gs>
            </a:gsLst>
            <a:lin ang="2700000" scaled="1"/>
          </a:gradFill>
        </p:spPr>
      </p:sp>
      <p:sp>
        <p:nvSpPr>
          <p:cNvPr id="4" name="Shape 1"/>
          <p:cNvSpPr/>
          <p:nvPr/>
        </p:nvSpPr>
        <p:spPr>
          <a:xfrm>
            <a:off x="7315200" y="124460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lnTo>
                  <a:pt x="812800" y="0"/>
                </a:lnTo>
                <a:cubicBezTo>
                  <a:pt x="1261397" y="0"/>
                  <a:pt x="1625600" y="364203"/>
                  <a:pt x="1625600" y="812800"/>
                </a:cubicBezTo>
                <a:lnTo>
                  <a:pt x="1625600" y="812800"/>
                </a:lnTo>
                <a:cubicBezTo>
                  <a:pt x="1625600" y="1261397"/>
                  <a:pt x="1261397" y="1625600"/>
                  <a:pt x="812800" y="1625600"/>
                </a:cubicBezTo>
                <a:lnTo>
                  <a:pt x="812800" y="1625600"/>
                </a:lnTo>
                <a:cubicBezTo>
                  <a:pt x="364203" y="1625600"/>
                  <a:pt x="0" y="1261397"/>
                  <a:pt x="0" y="812800"/>
                </a:cubicBezTo>
                <a:lnTo>
                  <a:pt x="0" y="812800"/>
                </a:lnTo>
                <a:cubicBezTo>
                  <a:pt x="0" y="364203"/>
                  <a:pt x="364203" y="0"/>
                  <a:pt x="812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" name="Shape 2"/>
          <p:cNvSpPr/>
          <p:nvPr/>
        </p:nvSpPr>
        <p:spPr>
          <a:xfrm>
            <a:off x="7699375" y="1676400"/>
            <a:ext cx="857250" cy="762000"/>
          </a:xfrm>
          <a:custGeom>
            <a:avLst/>
            <a:gdLst/>
            <a:ahLst/>
            <a:cxnLst/>
            <a:rect l="l" t="t" r="r" b="b"/>
            <a:pathLst>
              <a:path w="857250" h="762000">
                <a:moveTo>
                  <a:pt x="71438" y="291405"/>
                </a:moveTo>
                <a:lnTo>
                  <a:pt x="382786" y="419546"/>
                </a:lnTo>
                <a:cubicBezTo>
                  <a:pt x="397371" y="425500"/>
                  <a:pt x="412849" y="428625"/>
                  <a:pt x="428625" y="428625"/>
                </a:cubicBezTo>
                <a:cubicBezTo>
                  <a:pt x="444401" y="428625"/>
                  <a:pt x="459879" y="425500"/>
                  <a:pt x="474464" y="419546"/>
                </a:cubicBezTo>
                <a:lnTo>
                  <a:pt x="835223" y="271016"/>
                </a:lnTo>
                <a:cubicBezTo>
                  <a:pt x="848618" y="265509"/>
                  <a:pt x="857250" y="252561"/>
                  <a:pt x="857250" y="238125"/>
                </a:cubicBezTo>
                <a:cubicBezTo>
                  <a:pt x="857250" y="223689"/>
                  <a:pt x="848618" y="210741"/>
                  <a:pt x="835223" y="205234"/>
                </a:cubicBezTo>
                <a:lnTo>
                  <a:pt x="474464" y="56704"/>
                </a:lnTo>
                <a:cubicBezTo>
                  <a:pt x="459879" y="50750"/>
                  <a:pt x="444401" y="47625"/>
                  <a:pt x="428625" y="47625"/>
                </a:cubicBezTo>
                <a:cubicBezTo>
                  <a:pt x="412849" y="47625"/>
                  <a:pt x="397371" y="50750"/>
                  <a:pt x="382786" y="56704"/>
                </a:cubicBezTo>
                <a:lnTo>
                  <a:pt x="22027" y="205234"/>
                </a:lnTo>
                <a:cubicBezTo>
                  <a:pt x="8632" y="210741"/>
                  <a:pt x="0" y="223689"/>
                  <a:pt x="0" y="238125"/>
                </a:cubicBezTo>
                <a:lnTo>
                  <a:pt x="0" y="678656"/>
                </a:lnTo>
                <a:cubicBezTo>
                  <a:pt x="0" y="698450"/>
                  <a:pt x="15925" y="714375"/>
                  <a:pt x="35719" y="714375"/>
                </a:cubicBezTo>
                <a:cubicBezTo>
                  <a:pt x="55513" y="714375"/>
                  <a:pt x="71438" y="698450"/>
                  <a:pt x="71438" y="678656"/>
                </a:cubicBezTo>
                <a:lnTo>
                  <a:pt x="71438" y="291405"/>
                </a:lnTo>
                <a:close/>
                <a:moveTo>
                  <a:pt x="142875" y="398115"/>
                </a:moveTo>
                <a:lnTo>
                  <a:pt x="142875" y="571500"/>
                </a:lnTo>
                <a:cubicBezTo>
                  <a:pt x="142875" y="650379"/>
                  <a:pt x="270867" y="714375"/>
                  <a:pt x="428625" y="714375"/>
                </a:cubicBezTo>
                <a:cubicBezTo>
                  <a:pt x="586383" y="714375"/>
                  <a:pt x="714375" y="650379"/>
                  <a:pt x="714375" y="571500"/>
                </a:cubicBezTo>
                <a:lnTo>
                  <a:pt x="714375" y="397966"/>
                </a:lnTo>
                <a:lnTo>
                  <a:pt x="501700" y="485626"/>
                </a:lnTo>
                <a:cubicBezTo>
                  <a:pt x="478482" y="495151"/>
                  <a:pt x="453777" y="500062"/>
                  <a:pt x="428625" y="500062"/>
                </a:cubicBezTo>
                <a:cubicBezTo>
                  <a:pt x="403473" y="500062"/>
                  <a:pt x="378768" y="495151"/>
                  <a:pt x="355550" y="485626"/>
                </a:cubicBezTo>
                <a:lnTo>
                  <a:pt x="142875" y="397966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6" name="Text 3"/>
          <p:cNvSpPr/>
          <p:nvPr/>
        </p:nvSpPr>
        <p:spPr>
          <a:xfrm>
            <a:off x="5384800" y="3378200"/>
            <a:ext cx="5486400" cy="1219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96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感谢观看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471886" y="5003800"/>
            <a:ext cx="53086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kern="0" spc="9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Thank You for Watching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993368" y="6324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152400" y="0"/>
                </a:moveTo>
                <a:lnTo>
                  <a:pt x="863600" y="0"/>
                </a:lnTo>
                <a:cubicBezTo>
                  <a:pt x="947712" y="0"/>
                  <a:pt x="1016000" y="68288"/>
                  <a:pt x="1016000" y="152400"/>
                </a:cubicBezTo>
                <a:lnTo>
                  <a:pt x="1016000" y="863600"/>
                </a:lnTo>
                <a:cubicBezTo>
                  <a:pt x="1016000" y="947712"/>
                  <a:pt x="947712" y="1016000"/>
                  <a:pt x="863600" y="1016000"/>
                </a:cubicBezTo>
                <a:lnTo>
                  <a:pt x="152400" y="1016000"/>
                </a:lnTo>
                <a:cubicBezTo>
                  <a:pt x="68288" y="1016000"/>
                  <a:pt x="0" y="947712"/>
                  <a:pt x="0" y="863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</p:spPr>
      </p:sp>
      <p:sp>
        <p:nvSpPr>
          <p:cNvPr id="9" name="Shape 6"/>
          <p:cNvSpPr/>
          <p:nvPr/>
        </p:nvSpPr>
        <p:spPr>
          <a:xfrm>
            <a:off x="5337856" y="66421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95250" y="0"/>
                </a:moveTo>
                <a:cubicBezTo>
                  <a:pt x="108421" y="0"/>
                  <a:pt x="119063" y="10641"/>
                  <a:pt x="119063" y="23812"/>
                </a:cubicBezTo>
                <a:lnTo>
                  <a:pt x="119063" y="47625"/>
                </a:lnTo>
                <a:lnTo>
                  <a:pt x="214313" y="47625"/>
                </a:lnTo>
                <a:lnTo>
                  <a:pt x="214313" y="23812"/>
                </a:lnTo>
                <a:cubicBezTo>
                  <a:pt x="214313" y="10641"/>
                  <a:pt x="224954" y="0"/>
                  <a:pt x="238125" y="0"/>
                </a:cubicBezTo>
                <a:cubicBezTo>
                  <a:pt x="251296" y="0"/>
                  <a:pt x="261938" y="10641"/>
                  <a:pt x="261938" y="23812"/>
                </a:cubicBezTo>
                <a:lnTo>
                  <a:pt x="261938" y="47625"/>
                </a:lnTo>
                <a:lnTo>
                  <a:pt x="285750" y="47625"/>
                </a:lnTo>
                <a:cubicBezTo>
                  <a:pt x="312018" y="47625"/>
                  <a:pt x="333375" y="68982"/>
                  <a:pt x="333375" y="95250"/>
                </a:cubicBezTo>
                <a:lnTo>
                  <a:pt x="333375" y="309563"/>
                </a:lnTo>
                <a:cubicBezTo>
                  <a:pt x="333375" y="335831"/>
                  <a:pt x="312018" y="357188"/>
                  <a:pt x="285750" y="357188"/>
                </a:cubicBezTo>
                <a:lnTo>
                  <a:pt x="47625" y="357188"/>
                </a:lnTo>
                <a:cubicBezTo>
                  <a:pt x="21357" y="357188"/>
                  <a:pt x="0" y="335831"/>
                  <a:pt x="0" y="309563"/>
                </a:cubicBezTo>
                <a:lnTo>
                  <a:pt x="0" y="95250"/>
                </a:lnTo>
                <a:cubicBezTo>
                  <a:pt x="0" y="68982"/>
                  <a:pt x="21357" y="47625"/>
                  <a:pt x="47625" y="47625"/>
                </a:cubicBezTo>
                <a:lnTo>
                  <a:pt x="71438" y="47625"/>
                </a:lnTo>
                <a:lnTo>
                  <a:pt x="71438" y="23812"/>
                </a:lnTo>
                <a:cubicBezTo>
                  <a:pt x="71438" y="10641"/>
                  <a:pt x="82079" y="0"/>
                  <a:pt x="95250" y="0"/>
                </a:cubicBezTo>
                <a:close/>
                <a:moveTo>
                  <a:pt x="229493" y="170185"/>
                </a:moveTo>
                <a:cubicBezTo>
                  <a:pt x="234702" y="161851"/>
                  <a:pt x="232172" y="150837"/>
                  <a:pt x="223837" y="145554"/>
                </a:cubicBezTo>
                <a:cubicBezTo>
                  <a:pt x="215503" y="140271"/>
                  <a:pt x="204490" y="142875"/>
                  <a:pt x="199206" y="151209"/>
                </a:cubicBezTo>
                <a:lnTo>
                  <a:pt x="153516" y="224358"/>
                </a:lnTo>
                <a:lnTo>
                  <a:pt x="133424" y="197569"/>
                </a:lnTo>
                <a:cubicBezTo>
                  <a:pt x="127471" y="189681"/>
                  <a:pt x="116309" y="188044"/>
                  <a:pt x="108421" y="193997"/>
                </a:cubicBezTo>
                <a:cubicBezTo>
                  <a:pt x="100533" y="199951"/>
                  <a:pt x="98896" y="211113"/>
                  <a:pt x="104849" y="219001"/>
                </a:cubicBezTo>
                <a:lnTo>
                  <a:pt x="140568" y="266626"/>
                </a:lnTo>
                <a:cubicBezTo>
                  <a:pt x="144066" y="271314"/>
                  <a:pt x="149721" y="273993"/>
                  <a:pt x="155600" y="273769"/>
                </a:cubicBezTo>
                <a:cubicBezTo>
                  <a:pt x="161479" y="273546"/>
                  <a:pt x="166836" y="270421"/>
                  <a:pt x="169962" y="265361"/>
                </a:cubicBezTo>
                <a:lnTo>
                  <a:pt x="229493" y="170111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10" name="Text 7"/>
          <p:cNvSpPr/>
          <p:nvPr/>
        </p:nvSpPr>
        <p:spPr>
          <a:xfrm>
            <a:off x="4929868" y="7543800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2026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618968" y="6324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152400" y="0"/>
                </a:moveTo>
                <a:lnTo>
                  <a:pt x="863600" y="0"/>
                </a:lnTo>
                <a:cubicBezTo>
                  <a:pt x="947712" y="0"/>
                  <a:pt x="1016000" y="68288"/>
                  <a:pt x="1016000" y="152400"/>
                </a:cubicBezTo>
                <a:lnTo>
                  <a:pt x="1016000" y="863600"/>
                </a:lnTo>
                <a:cubicBezTo>
                  <a:pt x="1016000" y="947712"/>
                  <a:pt x="947712" y="1016000"/>
                  <a:pt x="863600" y="1016000"/>
                </a:cubicBezTo>
                <a:lnTo>
                  <a:pt x="152400" y="1016000"/>
                </a:lnTo>
                <a:cubicBezTo>
                  <a:pt x="68288" y="1016000"/>
                  <a:pt x="0" y="947712"/>
                  <a:pt x="0" y="863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</p:spPr>
      </p:sp>
      <p:sp>
        <p:nvSpPr>
          <p:cNvPr id="12" name="Shape 9"/>
          <p:cNvSpPr/>
          <p:nvPr/>
        </p:nvSpPr>
        <p:spPr>
          <a:xfrm>
            <a:off x="6892018" y="66421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1906"/>
                </a:moveTo>
                <a:cubicBezTo>
                  <a:pt x="280838" y="11906"/>
                  <a:pt x="315516" y="46584"/>
                  <a:pt x="315516" y="89297"/>
                </a:cubicBezTo>
                <a:cubicBezTo>
                  <a:pt x="315516" y="132010"/>
                  <a:pt x="280838" y="166688"/>
                  <a:pt x="238125" y="166688"/>
                </a:cubicBezTo>
                <a:cubicBezTo>
                  <a:pt x="195412" y="166688"/>
                  <a:pt x="160734" y="132010"/>
                  <a:pt x="160734" y="89297"/>
                </a:cubicBezTo>
                <a:cubicBezTo>
                  <a:pt x="160734" y="46584"/>
                  <a:pt x="195412" y="11906"/>
                  <a:pt x="238125" y="11906"/>
                </a:cubicBezTo>
                <a:close/>
                <a:moveTo>
                  <a:pt x="71438" y="65484"/>
                </a:moveTo>
                <a:cubicBezTo>
                  <a:pt x="101008" y="65484"/>
                  <a:pt x="125016" y="89492"/>
                  <a:pt x="125016" y="119063"/>
                </a:cubicBezTo>
                <a:cubicBezTo>
                  <a:pt x="125016" y="148633"/>
                  <a:pt x="101008" y="172641"/>
                  <a:pt x="71438" y="172641"/>
                </a:cubicBezTo>
                <a:cubicBezTo>
                  <a:pt x="41867" y="172641"/>
                  <a:pt x="17859" y="148633"/>
                  <a:pt x="17859" y="119063"/>
                </a:cubicBezTo>
                <a:cubicBezTo>
                  <a:pt x="17859" y="89492"/>
                  <a:pt x="41867" y="65484"/>
                  <a:pt x="71437" y="65484"/>
                </a:cubicBezTo>
                <a:close/>
                <a:moveTo>
                  <a:pt x="0" y="309563"/>
                </a:moveTo>
                <a:cubicBezTo>
                  <a:pt x="0" y="256952"/>
                  <a:pt x="42639" y="214313"/>
                  <a:pt x="95250" y="214313"/>
                </a:cubicBezTo>
                <a:cubicBezTo>
                  <a:pt x="104775" y="214313"/>
                  <a:pt x="114002" y="215726"/>
                  <a:pt x="122709" y="218331"/>
                </a:cubicBezTo>
                <a:cubicBezTo>
                  <a:pt x="98227" y="245715"/>
                  <a:pt x="83344" y="281880"/>
                  <a:pt x="83344" y="321469"/>
                </a:cubicBezTo>
                <a:lnTo>
                  <a:pt x="83344" y="333375"/>
                </a:lnTo>
                <a:cubicBezTo>
                  <a:pt x="83344" y="341858"/>
                  <a:pt x="85130" y="349895"/>
                  <a:pt x="88329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309563"/>
                </a:lnTo>
                <a:close/>
                <a:moveTo>
                  <a:pt x="387921" y="357188"/>
                </a:moveTo>
                <a:cubicBezTo>
                  <a:pt x="391120" y="349895"/>
                  <a:pt x="392906" y="341858"/>
                  <a:pt x="392906" y="333375"/>
                </a:cubicBezTo>
                <a:lnTo>
                  <a:pt x="392906" y="321469"/>
                </a:lnTo>
                <a:cubicBezTo>
                  <a:pt x="392906" y="281880"/>
                  <a:pt x="378023" y="245715"/>
                  <a:pt x="353541" y="218331"/>
                </a:cubicBezTo>
                <a:cubicBezTo>
                  <a:pt x="362248" y="215726"/>
                  <a:pt x="371475" y="214313"/>
                  <a:pt x="381000" y="214313"/>
                </a:cubicBezTo>
                <a:cubicBezTo>
                  <a:pt x="433611" y="214313"/>
                  <a:pt x="476250" y="256952"/>
                  <a:pt x="476250" y="309563"/>
                </a:cubicBezTo>
                <a:lnTo>
                  <a:pt x="476250" y="333375"/>
                </a:lnTo>
                <a:cubicBezTo>
                  <a:pt x="476250" y="346546"/>
                  <a:pt x="465609" y="357188"/>
                  <a:pt x="452438" y="357188"/>
                </a:cubicBezTo>
                <a:lnTo>
                  <a:pt x="387921" y="357188"/>
                </a:lnTo>
                <a:close/>
                <a:moveTo>
                  <a:pt x="351234" y="119063"/>
                </a:moveTo>
                <a:cubicBezTo>
                  <a:pt x="351234" y="89492"/>
                  <a:pt x="375242" y="65484"/>
                  <a:pt x="404813" y="65484"/>
                </a:cubicBezTo>
                <a:cubicBezTo>
                  <a:pt x="434383" y="65484"/>
                  <a:pt x="458391" y="89492"/>
                  <a:pt x="458391" y="119062"/>
                </a:cubicBezTo>
                <a:cubicBezTo>
                  <a:pt x="458391" y="148633"/>
                  <a:pt x="434383" y="172641"/>
                  <a:pt x="404813" y="172641"/>
                </a:cubicBezTo>
                <a:cubicBezTo>
                  <a:pt x="375242" y="172641"/>
                  <a:pt x="351234" y="148633"/>
                  <a:pt x="351234" y="119063"/>
                </a:cubicBezTo>
                <a:close/>
                <a:moveTo>
                  <a:pt x="119063" y="321469"/>
                </a:moveTo>
                <a:cubicBezTo>
                  <a:pt x="119063" y="255687"/>
                  <a:pt x="172343" y="202406"/>
                  <a:pt x="238125" y="202406"/>
                </a:cubicBezTo>
                <a:cubicBezTo>
                  <a:pt x="303907" y="202406"/>
                  <a:pt x="357188" y="255687"/>
                  <a:pt x="357188" y="321469"/>
                </a:cubicBezTo>
                <a:lnTo>
                  <a:pt x="357188" y="333375"/>
                </a:lnTo>
                <a:cubicBezTo>
                  <a:pt x="357188" y="346546"/>
                  <a:pt x="346546" y="357188"/>
                  <a:pt x="333375" y="357188"/>
                </a:cubicBezTo>
                <a:lnTo>
                  <a:pt x="142875" y="357188"/>
                </a:lnTo>
                <a:cubicBezTo>
                  <a:pt x="129704" y="357188"/>
                  <a:pt x="119063" y="346546"/>
                  <a:pt x="119063" y="333375"/>
                </a:cubicBezTo>
                <a:lnTo>
                  <a:pt x="119063" y="321469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13" name="Text 10"/>
          <p:cNvSpPr/>
          <p:nvPr/>
        </p:nvSpPr>
        <p:spPr>
          <a:xfrm>
            <a:off x="6555468" y="7543800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三人团队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244568" y="6324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152400" y="0"/>
                </a:moveTo>
                <a:lnTo>
                  <a:pt x="863600" y="0"/>
                </a:lnTo>
                <a:cubicBezTo>
                  <a:pt x="947712" y="0"/>
                  <a:pt x="1016000" y="68288"/>
                  <a:pt x="1016000" y="152400"/>
                </a:cubicBezTo>
                <a:lnTo>
                  <a:pt x="1016000" y="863600"/>
                </a:lnTo>
                <a:cubicBezTo>
                  <a:pt x="1016000" y="947712"/>
                  <a:pt x="947712" y="1016000"/>
                  <a:pt x="863600" y="1016000"/>
                </a:cubicBezTo>
                <a:lnTo>
                  <a:pt x="152400" y="1016000"/>
                </a:lnTo>
                <a:cubicBezTo>
                  <a:pt x="68288" y="1016000"/>
                  <a:pt x="0" y="947712"/>
                  <a:pt x="0" y="863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</p:spPr>
      </p:sp>
      <p:sp>
        <p:nvSpPr>
          <p:cNvPr id="15" name="Shape 12"/>
          <p:cNvSpPr/>
          <p:nvPr/>
        </p:nvSpPr>
        <p:spPr>
          <a:xfrm>
            <a:off x="8541431" y="66421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268486" y="893"/>
                </a:moveTo>
                <a:cubicBezTo>
                  <a:pt x="255836" y="-2753"/>
                  <a:pt x="242664" y="4614"/>
                  <a:pt x="239018" y="17264"/>
                </a:cubicBezTo>
                <a:lnTo>
                  <a:pt x="143768" y="350639"/>
                </a:lnTo>
                <a:cubicBezTo>
                  <a:pt x="140122" y="363289"/>
                  <a:pt x="147489" y="376461"/>
                  <a:pt x="160139" y="380107"/>
                </a:cubicBezTo>
                <a:cubicBezTo>
                  <a:pt x="172789" y="383753"/>
                  <a:pt x="185961" y="376386"/>
                  <a:pt x="189607" y="363736"/>
                </a:cubicBezTo>
                <a:lnTo>
                  <a:pt x="284857" y="30361"/>
                </a:lnTo>
                <a:cubicBezTo>
                  <a:pt x="288503" y="17711"/>
                  <a:pt x="281136" y="4539"/>
                  <a:pt x="268486" y="893"/>
                </a:cubicBezTo>
                <a:close/>
                <a:moveTo>
                  <a:pt x="316557" y="102171"/>
                </a:moveTo>
                <a:cubicBezTo>
                  <a:pt x="307256" y="111472"/>
                  <a:pt x="307256" y="126578"/>
                  <a:pt x="316557" y="135880"/>
                </a:cubicBezTo>
                <a:lnTo>
                  <a:pt x="371177" y="190500"/>
                </a:lnTo>
                <a:lnTo>
                  <a:pt x="316557" y="245120"/>
                </a:lnTo>
                <a:cubicBezTo>
                  <a:pt x="307256" y="254422"/>
                  <a:pt x="307256" y="269528"/>
                  <a:pt x="316557" y="278829"/>
                </a:cubicBezTo>
                <a:cubicBezTo>
                  <a:pt x="325859" y="288131"/>
                  <a:pt x="340965" y="288131"/>
                  <a:pt x="350267" y="278829"/>
                </a:cubicBezTo>
                <a:lnTo>
                  <a:pt x="421704" y="207392"/>
                </a:lnTo>
                <a:cubicBezTo>
                  <a:pt x="431006" y="198090"/>
                  <a:pt x="431006" y="182984"/>
                  <a:pt x="421704" y="173682"/>
                </a:cubicBezTo>
                <a:lnTo>
                  <a:pt x="350267" y="102245"/>
                </a:lnTo>
                <a:cubicBezTo>
                  <a:pt x="340965" y="92943"/>
                  <a:pt x="325859" y="92943"/>
                  <a:pt x="316557" y="102245"/>
                </a:cubicBezTo>
                <a:close/>
                <a:moveTo>
                  <a:pt x="112142" y="102171"/>
                </a:moveTo>
                <a:cubicBezTo>
                  <a:pt x="102840" y="92869"/>
                  <a:pt x="87734" y="92869"/>
                  <a:pt x="78432" y="102171"/>
                </a:cubicBezTo>
                <a:lnTo>
                  <a:pt x="6995" y="173608"/>
                </a:lnTo>
                <a:cubicBezTo>
                  <a:pt x="-2307" y="182910"/>
                  <a:pt x="-2307" y="198016"/>
                  <a:pt x="6995" y="207318"/>
                </a:cubicBezTo>
                <a:lnTo>
                  <a:pt x="78432" y="278755"/>
                </a:lnTo>
                <a:cubicBezTo>
                  <a:pt x="87734" y="288057"/>
                  <a:pt x="102840" y="288057"/>
                  <a:pt x="112142" y="278755"/>
                </a:cubicBezTo>
                <a:cubicBezTo>
                  <a:pt x="121444" y="269453"/>
                  <a:pt x="121444" y="254347"/>
                  <a:pt x="112142" y="245046"/>
                </a:cubicBezTo>
                <a:lnTo>
                  <a:pt x="57522" y="190500"/>
                </a:lnTo>
                <a:lnTo>
                  <a:pt x="112068" y="135880"/>
                </a:lnTo>
                <a:cubicBezTo>
                  <a:pt x="121369" y="126578"/>
                  <a:pt x="121369" y="111472"/>
                  <a:pt x="112068" y="102171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6" name="Text 13"/>
          <p:cNvSpPr/>
          <p:nvPr/>
        </p:nvSpPr>
        <p:spPr>
          <a:xfrm>
            <a:off x="8181068" y="7543800"/>
            <a:ext cx="1143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C++项目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9870168" y="6324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152400" y="0"/>
                </a:moveTo>
                <a:lnTo>
                  <a:pt x="863600" y="0"/>
                </a:lnTo>
                <a:cubicBezTo>
                  <a:pt x="947712" y="0"/>
                  <a:pt x="1016000" y="68288"/>
                  <a:pt x="1016000" y="152400"/>
                </a:cubicBezTo>
                <a:lnTo>
                  <a:pt x="1016000" y="863600"/>
                </a:lnTo>
                <a:cubicBezTo>
                  <a:pt x="1016000" y="947712"/>
                  <a:pt x="947712" y="1016000"/>
                  <a:pt x="863600" y="1016000"/>
                </a:cubicBezTo>
                <a:lnTo>
                  <a:pt x="152400" y="1016000"/>
                </a:lnTo>
                <a:cubicBezTo>
                  <a:pt x="68288" y="1016000"/>
                  <a:pt x="0" y="947712"/>
                  <a:pt x="0" y="863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</p:spPr>
      </p:sp>
      <p:sp>
        <p:nvSpPr>
          <p:cNvPr id="18" name="Shape 15"/>
          <p:cNvSpPr/>
          <p:nvPr/>
        </p:nvSpPr>
        <p:spPr>
          <a:xfrm>
            <a:off x="10214656" y="66421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9" name="Text 16"/>
          <p:cNvSpPr/>
          <p:nvPr/>
        </p:nvSpPr>
        <p:spPr>
          <a:xfrm>
            <a:off x="9806668" y="7543800"/>
            <a:ext cx="1524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汇报大纲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08000" y="12700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4" name="Text 2"/>
          <p:cNvSpPr/>
          <p:nvPr/>
        </p:nvSpPr>
        <p:spPr>
          <a:xfrm>
            <a:off x="508000" y="1524000"/>
            <a:ext cx="1536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Agenda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3443" y="2291443"/>
            <a:ext cx="7402286" cy="1496786"/>
          </a:xfrm>
          <a:custGeom>
            <a:avLst/>
            <a:gdLst/>
            <a:ahLst/>
            <a:cxnLst/>
            <a:rect l="l" t="t" r="r" b="b"/>
            <a:pathLst>
              <a:path w="7402286" h="1496786">
                <a:moveTo>
                  <a:pt x="152403" y="0"/>
                </a:moveTo>
                <a:lnTo>
                  <a:pt x="7249883" y="0"/>
                </a:lnTo>
                <a:cubicBezTo>
                  <a:pt x="7334053" y="0"/>
                  <a:pt x="7402286" y="68233"/>
                  <a:pt x="7402286" y="152403"/>
                </a:cubicBezTo>
                <a:lnTo>
                  <a:pt x="7402286" y="1344383"/>
                </a:lnTo>
                <a:cubicBezTo>
                  <a:pt x="7402286" y="1428553"/>
                  <a:pt x="7334053" y="1496786"/>
                  <a:pt x="7249883" y="1496786"/>
                </a:cubicBezTo>
                <a:lnTo>
                  <a:pt x="152403" y="1496786"/>
                </a:lnTo>
                <a:cubicBezTo>
                  <a:pt x="68233" y="1496786"/>
                  <a:pt x="0" y="1428553"/>
                  <a:pt x="0" y="1344383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A5568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23686" y="2601685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" name="Text 5"/>
          <p:cNvSpPr/>
          <p:nvPr/>
        </p:nvSpPr>
        <p:spPr>
          <a:xfrm>
            <a:off x="1050245" y="2804885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839686" y="2601685"/>
            <a:ext cx="4495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运行成果展示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839686" y="3109685"/>
            <a:ext cx="44577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系统主界面、功能模块演示、数据展示示例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3443" y="4107089"/>
            <a:ext cx="7402286" cy="1496786"/>
          </a:xfrm>
          <a:custGeom>
            <a:avLst/>
            <a:gdLst/>
            <a:ahLst/>
            <a:cxnLst/>
            <a:rect l="l" t="t" r="r" b="b"/>
            <a:pathLst>
              <a:path w="7402286" h="1496786">
                <a:moveTo>
                  <a:pt x="152403" y="0"/>
                </a:moveTo>
                <a:lnTo>
                  <a:pt x="7249883" y="0"/>
                </a:lnTo>
                <a:cubicBezTo>
                  <a:pt x="7334053" y="0"/>
                  <a:pt x="7402286" y="68233"/>
                  <a:pt x="7402286" y="152403"/>
                </a:cubicBezTo>
                <a:lnTo>
                  <a:pt x="7402286" y="1344383"/>
                </a:lnTo>
                <a:cubicBezTo>
                  <a:pt x="7402286" y="1428553"/>
                  <a:pt x="7334053" y="1496786"/>
                  <a:pt x="7249883" y="1496786"/>
                </a:cubicBezTo>
                <a:lnTo>
                  <a:pt x="152403" y="1496786"/>
                </a:lnTo>
                <a:cubicBezTo>
                  <a:pt x="68233" y="1496786"/>
                  <a:pt x="0" y="1428553"/>
                  <a:pt x="0" y="1344383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A5568">
                <a:alpha val="40000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823686" y="4417333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2" name="Text 10"/>
          <p:cNvSpPr/>
          <p:nvPr/>
        </p:nvSpPr>
        <p:spPr>
          <a:xfrm>
            <a:off x="1050245" y="4620533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839686" y="4417333"/>
            <a:ext cx="5410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关键实现难点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839686" y="4925333"/>
            <a:ext cx="53721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数据库连接、数据一致性、输入验证、业务逻辑分离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13443" y="5922735"/>
            <a:ext cx="7402286" cy="1496786"/>
          </a:xfrm>
          <a:custGeom>
            <a:avLst/>
            <a:gdLst/>
            <a:ahLst/>
            <a:cxnLst/>
            <a:rect l="l" t="t" r="r" b="b"/>
            <a:pathLst>
              <a:path w="7402286" h="1496786">
                <a:moveTo>
                  <a:pt x="152403" y="0"/>
                </a:moveTo>
                <a:lnTo>
                  <a:pt x="7249883" y="0"/>
                </a:lnTo>
                <a:cubicBezTo>
                  <a:pt x="7334053" y="0"/>
                  <a:pt x="7402286" y="68233"/>
                  <a:pt x="7402286" y="152403"/>
                </a:cubicBezTo>
                <a:lnTo>
                  <a:pt x="7402286" y="1344383"/>
                </a:lnTo>
                <a:cubicBezTo>
                  <a:pt x="7402286" y="1428553"/>
                  <a:pt x="7334053" y="1496786"/>
                  <a:pt x="7249883" y="1496786"/>
                </a:cubicBezTo>
                <a:lnTo>
                  <a:pt x="152403" y="1496786"/>
                </a:lnTo>
                <a:cubicBezTo>
                  <a:pt x="68233" y="1496786"/>
                  <a:pt x="0" y="1428553"/>
                  <a:pt x="0" y="1344383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A5568">
                <a:alpha val="40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823686" y="6232978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7" name="Text 15"/>
          <p:cNvSpPr/>
          <p:nvPr/>
        </p:nvSpPr>
        <p:spPr>
          <a:xfrm>
            <a:off x="1050245" y="6436178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839686" y="6232978"/>
            <a:ext cx="4495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软件实现架构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839686" y="6740978"/>
            <a:ext cx="44577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分层架构设计、关键技术特点、技术栈选型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336643" y="2291443"/>
            <a:ext cx="7402286" cy="1496786"/>
          </a:xfrm>
          <a:custGeom>
            <a:avLst/>
            <a:gdLst/>
            <a:ahLst/>
            <a:cxnLst/>
            <a:rect l="l" t="t" r="r" b="b"/>
            <a:pathLst>
              <a:path w="7402286" h="1496786">
                <a:moveTo>
                  <a:pt x="152403" y="0"/>
                </a:moveTo>
                <a:lnTo>
                  <a:pt x="7249883" y="0"/>
                </a:lnTo>
                <a:cubicBezTo>
                  <a:pt x="7334053" y="0"/>
                  <a:pt x="7402286" y="68233"/>
                  <a:pt x="7402286" y="152403"/>
                </a:cubicBezTo>
                <a:lnTo>
                  <a:pt x="7402286" y="1344383"/>
                </a:lnTo>
                <a:cubicBezTo>
                  <a:pt x="7402286" y="1428553"/>
                  <a:pt x="7334053" y="1496786"/>
                  <a:pt x="7249883" y="1496786"/>
                </a:cubicBezTo>
                <a:lnTo>
                  <a:pt x="152403" y="1496786"/>
                </a:lnTo>
                <a:cubicBezTo>
                  <a:pt x="68233" y="1496786"/>
                  <a:pt x="0" y="1428553"/>
                  <a:pt x="0" y="1344383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A5568">
                <a:alpha val="40000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8646886" y="2601685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2" name="Text 20"/>
          <p:cNvSpPr/>
          <p:nvPr/>
        </p:nvSpPr>
        <p:spPr>
          <a:xfrm>
            <a:off x="8873445" y="2804885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662886" y="2601685"/>
            <a:ext cx="4495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软件模型设计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662886" y="3109685"/>
            <a:ext cx="44577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实体关系模型、设计模式应用、数据流模型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336643" y="4107089"/>
            <a:ext cx="7402286" cy="1496786"/>
          </a:xfrm>
          <a:custGeom>
            <a:avLst/>
            <a:gdLst/>
            <a:ahLst/>
            <a:cxnLst/>
            <a:rect l="l" t="t" r="r" b="b"/>
            <a:pathLst>
              <a:path w="7402286" h="1496786">
                <a:moveTo>
                  <a:pt x="152403" y="0"/>
                </a:moveTo>
                <a:lnTo>
                  <a:pt x="7249883" y="0"/>
                </a:lnTo>
                <a:cubicBezTo>
                  <a:pt x="7334053" y="0"/>
                  <a:pt x="7402286" y="68233"/>
                  <a:pt x="7402286" y="152403"/>
                </a:cubicBezTo>
                <a:lnTo>
                  <a:pt x="7402286" y="1344383"/>
                </a:lnTo>
                <a:cubicBezTo>
                  <a:pt x="7402286" y="1428553"/>
                  <a:pt x="7334053" y="1496786"/>
                  <a:pt x="7249883" y="1496786"/>
                </a:cubicBezTo>
                <a:lnTo>
                  <a:pt x="152403" y="1496786"/>
                </a:lnTo>
                <a:cubicBezTo>
                  <a:pt x="68233" y="1496786"/>
                  <a:pt x="0" y="1428553"/>
                  <a:pt x="0" y="1344383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A5568">
                <a:alpha val="4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8646886" y="4417333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7" name="Text 25"/>
          <p:cNvSpPr/>
          <p:nvPr/>
        </p:nvSpPr>
        <p:spPr>
          <a:xfrm>
            <a:off x="8873445" y="4620533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05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662886" y="4417333"/>
            <a:ext cx="3352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团队成员心得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662886" y="4925333"/>
            <a:ext cx="33147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三位成员的技术成长与收获分享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336643" y="5922735"/>
            <a:ext cx="7402286" cy="1496786"/>
          </a:xfrm>
          <a:custGeom>
            <a:avLst/>
            <a:gdLst/>
            <a:ahLst/>
            <a:cxnLst/>
            <a:rect l="l" t="t" r="r" b="b"/>
            <a:pathLst>
              <a:path w="7402286" h="1496786">
                <a:moveTo>
                  <a:pt x="152403" y="0"/>
                </a:moveTo>
                <a:lnTo>
                  <a:pt x="7249883" y="0"/>
                </a:lnTo>
                <a:cubicBezTo>
                  <a:pt x="7334053" y="0"/>
                  <a:pt x="7402286" y="68233"/>
                  <a:pt x="7402286" y="152403"/>
                </a:cubicBezTo>
                <a:lnTo>
                  <a:pt x="7402286" y="1344383"/>
                </a:lnTo>
                <a:cubicBezTo>
                  <a:pt x="7402286" y="1428553"/>
                  <a:pt x="7334053" y="1496786"/>
                  <a:pt x="7249883" y="1496786"/>
                </a:cubicBezTo>
                <a:lnTo>
                  <a:pt x="152403" y="1496786"/>
                </a:lnTo>
                <a:cubicBezTo>
                  <a:pt x="68233" y="1496786"/>
                  <a:pt x="0" y="1428553"/>
                  <a:pt x="0" y="1344383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A5568">
                <a:alpha val="40000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8646886" y="6232978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2" name="Text 30"/>
          <p:cNvSpPr/>
          <p:nvPr/>
        </p:nvSpPr>
        <p:spPr>
          <a:xfrm>
            <a:off x="8873445" y="6436178"/>
            <a:ext cx="508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06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662886" y="6232978"/>
            <a:ext cx="3581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项目总结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662886" y="6740978"/>
            <a:ext cx="3543300" cy="368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成功经验、待改进之处、技术亮点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2349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 · DEMONSTRATION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系统主界面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76400"/>
            <a:ext cx="1536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Main Interface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3443" y="2342243"/>
            <a:ext cx="8202386" cy="7529286"/>
          </a:xfrm>
          <a:custGeom>
            <a:avLst/>
            <a:gdLst/>
            <a:ahLst/>
            <a:cxnLst/>
            <a:rect l="l" t="t" r="r" b="b"/>
            <a:pathLst>
              <a:path w="8202386" h="7529286">
                <a:moveTo>
                  <a:pt x="152393" y="0"/>
                </a:moveTo>
                <a:lnTo>
                  <a:pt x="8049993" y="0"/>
                </a:lnTo>
                <a:cubicBezTo>
                  <a:pt x="8134157" y="0"/>
                  <a:pt x="8202386" y="68229"/>
                  <a:pt x="8202386" y="152393"/>
                </a:cubicBezTo>
                <a:lnTo>
                  <a:pt x="8202386" y="7376893"/>
                </a:lnTo>
                <a:cubicBezTo>
                  <a:pt x="8202386" y="7461057"/>
                  <a:pt x="8134157" y="7529286"/>
                  <a:pt x="8049993" y="7529286"/>
                </a:cubicBezTo>
                <a:lnTo>
                  <a:pt x="152393" y="7529286"/>
                </a:lnTo>
                <a:cubicBezTo>
                  <a:pt x="68229" y="7529286"/>
                  <a:pt x="0" y="7461057"/>
                  <a:pt x="0" y="7376893"/>
                </a:cubicBezTo>
                <a:lnTo>
                  <a:pt x="0" y="152393"/>
                </a:lnTo>
                <a:cubicBezTo>
                  <a:pt x="0" y="68285"/>
                  <a:pt x="68285" y="0"/>
                  <a:pt x="152393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23686" y="272868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" name="Shape 5"/>
          <p:cNvSpPr/>
          <p:nvPr/>
        </p:nvSpPr>
        <p:spPr>
          <a:xfrm>
            <a:off x="1128486" y="272868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8" name="Shape 6"/>
          <p:cNvSpPr/>
          <p:nvPr/>
        </p:nvSpPr>
        <p:spPr>
          <a:xfrm>
            <a:off x="1433286" y="272868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9" name="Text 7"/>
          <p:cNvSpPr/>
          <p:nvPr/>
        </p:nvSpPr>
        <p:spPr>
          <a:xfrm>
            <a:off x="1941286" y="2652485"/>
            <a:ext cx="1219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terminal.cpp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823686" y="3262085"/>
            <a:ext cx="7581900" cy="6299200"/>
          </a:xfrm>
          <a:custGeom>
            <a:avLst/>
            <a:gdLst/>
            <a:ahLst/>
            <a:cxnLst/>
            <a:rect l="l" t="t" r="r" b="b"/>
            <a:pathLst>
              <a:path w="7581900" h="6299200">
                <a:moveTo>
                  <a:pt x="101606" y="0"/>
                </a:moveTo>
                <a:lnTo>
                  <a:pt x="7480294" y="0"/>
                </a:lnTo>
                <a:cubicBezTo>
                  <a:pt x="7536409" y="0"/>
                  <a:pt x="7581900" y="45491"/>
                  <a:pt x="7581900" y="101606"/>
                </a:cubicBezTo>
                <a:lnTo>
                  <a:pt x="7581900" y="6197594"/>
                </a:lnTo>
                <a:cubicBezTo>
                  <a:pt x="7581900" y="6253709"/>
                  <a:pt x="7536409" y="6299200"/>
                  <a:pt x="7480294" y="6299200"/>
                </a:cubicBezTo>
                <a:lnTo>
                  <a:pt x="101606" y="6299200"/>
                </a:lnTo>
                <a:cubicBezTo>
                  <a:pt x="45491" y="6299200"/>
                  <a:pt x="0" y="6253709"/>
                  <a:pt x="0" y="6197594"/>
                </a:cubicBezTo>
                <a:lnTo>
                  <a:pt x="0" y="101606"/>
                </a:lnTo>
                <a:cubicBezTo>
                  <a:pt x="0" y="45528"/>
                  <a:pt x="45528" y="0"/>
                  <a:pt x="101606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11" name="Text 9"/>
          <p:cNvSpPr/>
          <p:nvPr/>
        </p:nvSpPr>
        <p:spPr>
          <a:xfrm>
            <a:off x="1166586" y="3668485"/>
            <a:ext cx="6896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4FD1C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=====================================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53886" y="4125685"/>
            <a:ext cx="6921500" cy="812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=========== 学生选课管理系统 ===========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166586" y="4938485"/>
            <a:ext cx="6896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4FD1C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=====================================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30086" y="5598885"/>
            <a:ext cx="6883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</a:t>
            </a: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学生管理（增/删/查）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30086" y="6106885"/>
            <a:ext cx="6883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</a:t>
            </a: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教师管理（新增）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30086" y="6614885"/>
            <a:ext cx="6883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</a:t>
            </a: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课程管理（增/删/查）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230086" y="7122885"/>
            <a:ext cx="6883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</a:t>
            </a: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选课/退课管理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30086" y="7630885"/>
            <a:ext cx="6883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5.</a:t>
            </a: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成绩管理（录入/查询）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230086" y="8138885"/>
            <a:ext cx="6883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</a:t>
            </a: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退出系统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66586" y="8799285"/>
            <a:ext cx="6896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4FD1C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=====================================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9032592" y="2342243"/>
            <a:ext cx="6703786" cy="2347686"/>
          </a:xfrm>
          <a:custGeom>
            <a:avLst/>
            <a:gdLst/>
            <a:ahLst/>
            <a:cxnLst/>
            <a:rect l="l" t="t" r="r" b="b"/>
            <a:pathLst>
              <a:path w="6703786" h="2347686">
                <a:moveTo>
                  <a:pt x="152388" y="0"/>
                </a:moveTo>
                <a:lnTo>
                  <a:pt x="6551397" y="0"/>
                </a:lnTo>
                <a:cubicBezTo>
                  <a:pt x="6635559" y="0"/>
                  <a:pt x="6703786" y="68227"/>
                  <a:pt x="6703786" y="152388"/>
                </a:cubicBezTo>
                <a:lnTo>
                  <a:pt x="6703786" y="2195297"/>
                </a:lnTo>
                <a:cubicBezTo>
                  <a:pt x="6703786" y="2279403"/>
                  <a:pt x="6635503" y="2347686"/>
                  <a:pt x="6551397" y="2347686"/>
                </a:cubicBezTo>
                <a:lnTo>
                  <a:pt x="152388" y="2347686"/>
                </a:lnTo>
                <a:cubicBezTo>
                  <a:pt x="68227" y="2347686"/>
                  <a:pt x="0" y="2279459"/>
                  <a:pt x="0" y="2195297"/>
                </a:cubicBezTo>
                <a:lnTo>
                  <a:pt x="0" y="152388"/>
                </a:lnTo>
                <a:cubicBezTo>
                  <a:pt x="0" y="68227"/>
                  <a:pt x="68227" y="0"/>
                  <a:pt x="152388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A5568">
                <a:alpha val="40000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9342835" y="2652485"/>
            <a:ext cx="62357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系统功能概览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342835" y="3262085"/>
            <a:ext cx="6197600" cy="1117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系统采用</a:t>
            </a:r>
            <a:r>
              <a:rPr lang="en-US" sz="18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控制台界面</a:t>
            </a: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设计，提供清晰的菜单导航和友好的用户交互体验。主界面整合了六大核心功能模块，通过数字键即可快速访问各项功能。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9032592" y="4951639"/>
            <a:ext cx="3249386" cy="2093686"/>
          </a:xfrm>
          <a:custGeom>
            <a:avLst/>
            <a:gdLst/>
            <a:ahLst/>
            <a:cxnLst/>
            <a:rect l="l" t="t" r="r" b="b"/>
            <a:pathLst>
              <a:path w="3249386" h="2093686">
                <a:moveTo>
                  <a:pt x="152399" y="0"/>
                </a:moveTo>
                <a:lnTo>
                  <a:pt x="3096986" y="0"/>
                </a:lnTo>
                <a:cubicBezTo>
                  <a:pt x="3181154" y="0"/>
                  <a:pt x="3249386" y="68232"/>
                  <a:pt x="3249386" y="152399"/>
                </a:cubicBezTo>
                <a:lnTo>
                  <a:pt x="3249386" y="1941286"/>
                </a:lnTo>
                <a:cubicBezTo>
                  <a:pt x="3249386" y="2025454"/>
                  <a:pt x="3181154" y="2093686"/>
                  <a:pt x="3096986" y="2093686"/>
                </a:cubicBezTo>
                <a:lnTo>
                  <a:pt x="152399" y="2093686"/>
                </a:lnTo>
                <a:cubicBezTo>
                  <a:pt x="68232" y="2093686"/>
                  <a:pt x="0" y="2025454"/>
                  <a:pt x="0" y="1941286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9292035" y="521108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6" name="Shape 24"/>
          <p:cNvSpPr/>
          <p:nvPr/>
        </p:nvSpPr>
        <p:spPr>
          <a:xfrm>
            <a:off x="9438085" y="5388882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7938"/>
                </a:moveTo>
                <a:cubicBezTo>
                  <a:pt x="187225" y="7938"/>
                  <a:pt x="210344" y="31056"/>
                  <a:pt x="210344" y="59531"/>
                </a:cubicBezTo>
                <a:cubicBezTo>
                  <a:pt x="210344" y="88007"/>
                  <a:pt x="187225" y="111125"/>
                  <a:pt x="158750" y="111125"/>
                </a:cubicBezTo>
                <a:cubicBezTo>
                  <a:pt x="130275" y="111125"/>
                  <a:pt x="107156" y="88007"/>
                  <a:pt x="107156" y="59531"/>
                </a:cubicBezTo>
                <a:cubicBezTo>
                  <a:pt x="107156" y="31056"/>
                  <a:pt x="130275" y="7938"/>
                  <a:pt x="158750" y="7938"/>
                </a:cubicBezTo>
                <a:close/>
                <a:moveTo>
                  <a:pt x="47625" y="43656"/>
                </a:moveTo>
                <a:cubicBezTo>
                  <a:pt x="67339" y="43656"/>
                  <a:pt x="83344" y="59661"/>
                  <a:pt x="83344" y="79375"/>
                </a:cubicBezTo>
                <a:cubicBezTo>
                  <a:pt x="83344" y="99089"/>
                  <a:pt x="67339" y="115094"/>
                  <a:pt x="47625" y="115094"/>
                </a:cubicBezTo>
                <a:cubicBezTo>
                  <a:pt x="27911" y="115094"/>
                  <a:pt x="11906" y="99089"/>
                  <a:pt x="11906" y="79375"/>
                </a:cubicBezTo>
                <a:cubicBezTo>
                  <a:pt x="11906" y="59661"/>
                  <a:pt x="27911" y="43656"/>
                  <a:pt x="47625" y="43656"/>
                </a:cubicBezTo>
                <a:close/>
                <a:moveTo>
                  <a:pt x="0" y="206375"/>
                </a:moveTo>
                <a:cubicBezTo>
                  <a:pt x="0" y="171301"/>
                  <a:pt x="28426" y="142875"/>
                  <a:pt x="63500" y="142875"/>
                </a:cubicBezTo>
                <a:cubicBezTo>
                  <a:pt x="69850" y="142875"/>
                  <a:pt x="76002" y="143818"/>
                  <a:pt x="81806" y="145554"/>
                </a:cubicBezTo>
                <a:cubicBezTo>
                  <a:pt x="65484" y="163810"/>
                  <a:pt x="55563" y="187920"/>
                  <a:pt x="55563" y="214313"/>
                </a:cubicBezTo>
                <a:lnTo>
                  <a:pt x="55563" y="222250"/>
                </a:lnTo>
                <a:cubicBezTo>
                  <a:pt x="55563" y="227905"/>
                  <a:pt x="56753" y="233263"/>
                  <a:pt x="58886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206375"/>
                </a:lnTo>
                <a:close/>
                <a:moveTo>
                  <a:pt x="258614" y="238125"/>
                </a:moveTo>
                <a:cubicBezTo>
                  <a:pt x="260747" y="233263"/>
                  <a:pt x="261937" y="227905"/>
                  <a:pt x="261937" y="222250"/>
                </a:cubicBezTo>
                <a:lnTo>
                  <a:pt x="261937" y="214313"/>
                </a:lnTo>
                <a:cubicBezTo>
                  <a:pt x="261937" y="187920"/>
                  <a:pt x="252016" y="163810"/>
                  <a:pt x="235694" y="145554"/>
                </a:cubicBezTo>
                <a:cubicBezTo>
                  <a:pt x="241498" y="143818"/>
                  <a:pt x="247650" y="142875"/>
                  <a:pt x="254000" y="142875"/>
                </a:cubicBezTo>
                <a:cubicBezTo>
                  <a:pt x="289074" y="142875"/>
                  <a:pt x="317500" y="171301"/>
                  <a:pt x="317500" y="206375"/>
                </a:cubicBezTo>
                <a:lnTo>
                  <a:pt x="317500" y="222250"/>
                </a:lnTo>
                <a:cubicBezTo>
                  <a:pt x="317500" y="231031"/>
                  <a:pt x="310406" y="238125"/>
                  <a:pt x="301625" y="238125"/>
                </a:cubicBezTo>
                <a:lnTo>
                  <a:pt x="258614" y="238125"/>
                </a:lnTo>
                <a:close/>
                <a:moveTo>
                  <a:pt x="234156" y="79375"/>
                </a:moveTo>
                <a:cubicBezTo>
                  <a:pt x="234156" y="59661"/>
                  <a:pt x="250161" y="43656"/>
                  <a:pt x="269875" y="43656"/>
                </a:cubicBezTo>
                <a:cubicBezTo>
                  <a:pt x="289589" y="43656"/>
                  <a:pt x="305594" y="59661"/>
                  <a:pt x="305594" y="79375"/>
                </a:cubicBezTo>
                <a:cubicBezTo>
                  <a:pt x="305594" y="99089"/>
                  <a:pt x="289589" y="115094"/>
                  <a:pt x="269875" y="115094"/>
                </a:cubicBezTo>
                <a:cubicBezTo>
                  <a:pt x="250161" y="115094"/>
                  <a:pt x="234156" y="99089"/>
                  <a:pt x="234156" y="79375"/>
                </a:cubicBezTo>
                <a:close/>
                <a:moveTo>
                  <a:pt x="79375" y="214313"/>
                </a:moveTo>
                <a:cubicBezTo>
                  <a:pt x="79375" y="170458"/>
                  <a:pt x="114895" y="134938"/>
                  <a:pt x="158750" y="134938"/>
                </a:cubicBezTo>
                <a:cubicBezTo>
                  <a:pt x="202605" y="134938"/>
                  <a:pt x="238125" y="170458"/>
                  <a:pt x="238125" y="214313"/>
                </a:cubicBezTo>
                <a:lnTo>
                  <a:pt x="238125" y="222250"/>
                </a:lnTo>
                <a:cubicBezTo>
                  <a:pt x="238125" y="231031"/>
                  <a:pt x="231031" y="238125"/>
                  <a:pt x="222250" y="238125"/>
                </a:cubicBezTo>
                <a:lnTo>
                  <a:pt x="95250" y="238125"/>
                </a:lnTo>
                <a:cubicBezTo>
                  <a:pt x="86469" y="238125"/>
                  <a:pt x="79375" y="231031"/>
                  <a:pt x="79375" y="222250"/>
                </a:cubicBezTo>
                <a:lnTo>
                  <a:pt x="79375" y="214313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27" name="Text 25"/>
          <p:cNvSpPr/>
          <p:nvPr/>
        </p:nvSpPr>
        <p:spPr>
          <a:xfrm>
            <a:off x="9292035" y="6023882"/>
            <a:ext cx="2857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学生管理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292035" y="6481082"/>
            <a:ext cx="2832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增删查操作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2494589" y="4951639"/>
            <a:ext cx="3249386" cy="2093686"/>
          </a:xfrm>
          <a:custGeom>
            <a:avLst/>
            <a:gdLst/>
            <a:ahLst/>
            <a:cxnLst/>
            <a:rect l="l" t="t" r="r" b="b"/>
            <a:pathLst>
              <a:path w="3249386" h="2093686">
                <a:moveTo>
                  <a:pt x="152399" y="0"/>
                </a:moveTo>
                <a:lnTo>
                  <a:pt x="3096986" y="0"/>
                </a:lnTo>
                <a:cubicBezTo>
                  <a:pt x="3181154" y="0"/>
                  <a:pt x="3249386" y="68232"/>
                  <a:pt x="3249386" y="152399"/>
                </a:cubicBezTo>
                <a:lnTo>
                  <a:pt x="3249386" y="1941286"/>
                </a:lnTo>
                <a:cubicBezTo>
                  <a:pt x="3249386" y="2025454"/>
                  <a:pt x="3181154" y="2093686"/>
                  <a:pt x="3096986" y="2093686"/>
                </a:cubicBezTo>
                <a:lnTo>
                  <a:pt x="152399" y="2093686"/>
                </a:lnTo>
                <a:cubicBezTo>
                  <a:pt x="68232" y="2093686"/>
                  <a:pt x="0" y="2025454"/>
                  <a:pt x="0" y="1941286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12754032" y="521108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1" name="Shape 29"/>
          <p:cNvSpPr/>
          <p:nvPr/>
        </p:nvSpPr>
        <p:spPr>
          <a:xfrm>
            <a:off x="12900082" y="5388882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63500" y="47625"/>
                </a:moveTo>
                <a:cubicBezTo>
                  <a:pt x="63500" y="30113"/>
                  <a:pt x="77738" y="15875"/>
                  <a:pt x="95250" y="15875"/>
                </a:cubicBezTo>
                <a:lnTo>
                  <a:pt x="269875" y="15875"/>
                </a:lnTo>
                <a:cubicBezTo>
                  <a:pt x="287387" y="15875"/>
                  <a:pt x="301625" y="30113"/>
                  <a:pt x="301625" y="47625"/>
                </a:cubicBezTo>
                <a:lnTo>
                  <a:pt x="301625" y="166688"/>
                </a:lnTo>
                <a:lnTo>
                  <a:pt x="254000" y="166688"/>
                </a:lnTo>
                <a:lnTo>
                  <a:pt x="254000" y="158750"/>
                </a:lnTo>
                <a:cubicBezTo>
                  <a:pt x="254000" y="149969"/>
                  <a:pt x="246906" y="142875"/>
                  <a:pt x="238125" y="142875"/>
                </a:cubicBezTo>
                <a:lnTo>
                  <a:pt x="206375" y="142875"/>
                </a:lnTo>
                <a:cubicBezTo>
                  <a:pt x="197594" y="142875"/>
                  <a:pt x="190500" y="149969"/>
                  <a:pt x="190500" y="158750"/>
                </a:cubicBezTo>
                <a:lnTo>
                  <a:pt x="190500" y="166688"/>
                </a:lnTo>
                <a:lnTo>
                  <a:pt x="126454" y="166688"/>
                </a:lnTo>
                <a:cubicBezTo>
                  <a:pt x="131862" y="157361"/>
                  <a:pt x="134938" y="146496"/>
                  <a:pt x="134938" y="134938"/>
                </a:cubicBezTo>
                <a:cubicBezTo>
                  <a:pt x="134938" y="99864"/>
                  <a:pt x="106511" y="71438"/>
                  <a:pt x="71438" y="71438"/>
                </a:cubicBezTo>
                <a:cubicBezTo>
                  <a:pt x="68759" y="71438"/>
                  <a:pt x="66080" y="71586"/>
                  <a:pt x="63500" y="71934"/>
                </a:cubicBezTo>
                <a:lnTo>
                  <a:pt x="63500" y="47625"/>
                </a:lnTo>
                <a:close/>
                <a:moveTo>
                  <a:pt x="165199" y="222250"/>
                </a:moveTo>
                <a:cubicBezTo>
                  <a:pt x="162669" y="210245"/>
                  <a:pt x="157113" y="199380"/>
                  <a:pt x="149275" y="190500"/>
                </a:cubicBezTo>
                <a:lnTo>
                  <a:pt x="301625" y="190500"/>
                </a:lnTo>
                <a:cubicBezTo>
                  <a:pt x="301625" y="208012"/>
                  <a:pt x="287387" y="222250"/>
                  <a:pt x="269875" y="222250"/>
                </a:cubicBezTo>
                <a:lnTo>
                  <a:pt x="165199" y="222250"/>
                </a:lnTo>
                <a:close/>
                <a:moveTo>
                  <a:pt x="31750" y="134938"/>
                </a:moveTo>
                <a:cubicBezTo>
                  <a:pt x="31750" y="113033"/>
                  <a:pt x="49533" y="95250"/>
                  <a:pt x="71437" y="95250"/>
                </a:cubicBezTo>
                <a:cubicBezTo>
                  <a:pt x="93342" y="95250"/>
                  <a:pt x="111125" y="113033"/>
                  <a:pt x="111125" y="134938"/>
                </a:cubicBezTo>
                <a:cubicBezTo>
                  <a:pt x="111125" y="156842"/>
                  <a:pt x="93342" y="174625"/>
                  <a:pt x="71438" y="174625"/>
                </a:cubicBezTo>
                <a:cubicBezTo>
                  <a:pt x="49533" y="174625"/>
                  <a:pt x="31750" y="156842"/>
                  <a:pt x="31750" y="134938"/>
                </a:cubicBezTo>
                <a:close/>
                <a:moveTo>
                  <a:pt x="0" y="238125"/>
                </a:moveTo>
                <a:cubicBezTo>
                  <a:pt x="0" y="211832"/>
                  <a:pt x="21332" y="190500"/>
                  <a:pt x="47625" y="190500"/>
                </a:cubicBezTo>
                <a:lnTo>
                  <a:pt x="95250" y="190500"/>
                </a:lnTo>
                <a:cubicBezTo>
                  <a:pt x="121543" y="190500"/>
                  <a:pt x="142875" y="211832"/>
                  <a:pt x="142875" y="238125"/>
                </a:cubicBezTo>
                <a:cubicBezTo>
                  <a:pt x="142875" y="246906"/>
                  <a:pt x="135781" y="254000"/>
                  <a:pt x="127000" y="254000"/>
                </a:cubicBezTo>
                <a:lnTo>
                  <a:pt x="15875" y="254000"/>
                </a:lnTo>
                <a:cubicBezTo>
                  <a:pt x="7094" y="254000"/>
                  <a:pt x="0" y="246906"/>
                  <a:pt x="0" y="238125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32" name="Text 30"/>
          <p:cNvSpPr/>
          <p:nvPr/>
        </p:nvSpPr>
        <p:spPr>
          <a:xfrm>
            <a:off x="12754032" y="6023882"/>
            <a:ext cx="2857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教师管理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754032" y="6481082"/>
            <a:ext cx="2832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信息录入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9032592" y="7259411"/>
            <a:ext cx="3249386" cy="2093686"/>
          </a:xfrm>
          <a:custGeom>
            <a:avLst/>
            <a:gdLst/>
            <a:ahLst/>
            <a:cxnLst/>
            <a:rect l="l" t="t" r="r" b="b"/>
            <a:pathLst>
              <a:path w="3249386" h="2093686">
                <a:moveTo>
                  <a:pt x="152399" y="0"/>
                </a:moveTo>
                <a:lnTo>
                  <a:pt x="3096986" y="0"/>
                </a:lnTo>
                <a:cubicBezTo>
                  <a:pt x="3181154" y="0"/>
                  <a:pt x="3249386" y="68232"/>
                  <a:pt x="3249386" y="152399"/>
                </a:cubicBezTo>
                <a:lnTo>
                  <a:pt x="3249386" y="1941286"/>
                </a:lnTo>
                <a:cubicBezTo>
                  <a:pt x="3249386" y="2025454"/>
                  <a:pt x="3181154" y="2093686"/>
                  <a:pt x="3096986" y="2093686"/>
                </a:cubicBezTo>
                <a:lnTo>
                  <a:pt x="152399" y="2093686"/>
                </a:lnTo>
                <a:cubicBezTo>
                  <a:pt x="68232" y="2093686"/>
                  <a:pt x="0" y="2025454"/>
                  <a:pt x="0" y="1941286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9292035" y="751885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6" name="Shape 34"/>
          <p:cNvSpPr/>
          <p:nvPr/>
        </p:nvSpPr>
        <p:spPr>
          <a:xfrm>
            <a:off x="9485710" y="7696654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90500" y="254000"/>
                </a:moveTo>
                <a:lnTo>
                  <a:pt x="47625" y="254000"/>
                </a:lnTo>
                <a:cubicBezTo>
                  <a:pt x="21332" y="254000"/>
                  <a:pt x="0" y="232668"/>
                  <a:pt x="0" y="206375"/>
                </a:cubicBezTo>
                <a:lnTo>
                  <a:pt x="0" y="47625"/>
                </a:lnTo>
                <a:cubicBezTo>
                  <a:pt x="0" y="21332"/>
                  <a:pt x="21332" y="0"/>
                  <a:pt x="47625" y="0"/>
                </a:cubicBezTo>
                <a:lnTo>
                  <a:pt x="198438" y="0"/>
                </a:lnTo>
                <a:cubicBezTo>
                  <a:pt x="211584" y="0"/>
                  <a:pt x="222250" y="10666"/>
                  <a:pt x="222250" y="23812"/>
                </a:cubicBezTo>
                <a:lnTo>
                  <a:pt x="222250" y="166688"/>
                </a:lnTo>
                <a:cubicBezTo>
                  <a:pt x="222250" y="177056"/>
                  <a:pt x="215602" y="185886"/>
                  <a:pt x="206375" y="189161"/>
                </a:cubicBezTo>
                <a:lnTo>
                  <a:pt x="206375" y="222250"/>
                </a:lnTo>
                <a:cubicBezTo>
                  <a:pt x="215156" y="222250"/>
                  <a:pt x="222250" y="229344"/>
                  <a:pt x="222250" y="238125"/>
                </a:cubicBezTo>
                <a:cubicBezTo>
                  <a:pt x="222250" y="246906"/>
                  <a:pt x="215156" y="254000"/>
                  <a:pt x="206375" y="254000"/>
                </a:cubicBezTo>
                <a:lnTo>
                  <a:pt x="190500" y="254000"/>
                </a:lnTo>
                <a:close/>
                <a:moveTo>
                  <a:pt x="47625" y="190500"/>
                </a:moveTo>
                <a:cubicBezTo>
                  <a:pt x="38844" y="190500"/>
                  <a:pt x="31750" y="197594"/>
                  <a:pt x="31750" y="206375"/>
                </a:cubicBezTo>
                <a:cubicBezTo>
                  <a:pt x="31750" y="215156"/>
                  <a:pt x="38844" y="222250"/>
                  <a:pt x="47625" y="222250"/>
                </a:cubicBezTo>
                <a:lnTo>
                  <a:pt x="174625" y="222250"/>
                </a:lnTo>
                <a:lnTo>
                  <a:pt x="174625" y="190500"/>
                </a:lnTo>
                <a:lnTo>
                  <a:pt x="47625" y="190500"/>
                </a:lnTo>
                <a:close/>
                <a:moveTo>
                  <a:pt x="63500" y="75406"/>
                </a:moveTo>
                <a:cubicBezTo>
                  <a:pt x="63500" y="82004"/>
                  <a:pt x="68808" y="87313"/>
                  <a:pt x="75406" y="87313"/>
                </a:cubicBezTo>
                <a:lnTo>
                  <a:pt x="162719" y="87313"/>
                </a:lnTo>
                <a:cubicBezTo>
                  <a:pt x="169317" y="87313"/>
                  <a:pt x="174625" y="82004"/>
                  <a:pt x="174625" y="75406"/>
                </a:cubicBezTo>
                <a:cubicBezTo>
                  <a:pt x="174625" y="68808"/>
                  <a:pt x="169317" y="63500"/>
                  <a:pt x="162719" y="63500"/>
                </a:cubicBezTo>
                <a:lnTo>
                  <a:pt x="75406" y="63500"/>
                </a:lnTo>
                <a:cubicBezTo>
                  <a:pt x="68808" y="63500"/>
                  <a:pt x="63500" y="68808"/>
                  <a:pt x="63500" y="75406"/>
                </a:cubicBezTo>
                <a:close/>
                <a:moveTo>
                  <a:pt x="75406" y="111125"/>
                </a:moveTo>
                <a:cubicBezTo>
                  <a:pt x="68808" y="111125"/>
                  <a:pt x="63500" y="116433"/>
                  <a:pt x="63500" y="123031"/>
                </a:cubicBezTo>
                <a:cubicBezTo>
                  <a:pt x="63500" y="129629"/>
                  <a:pt x="68808" y="134938"/>
                  <a:pt x="75406" y="134938"/>
                </a:cubicBezTo>
                <a:lnTo>
                  <a:pt x="162719" y="134938"/>
                </a:lnTo>
                <a:cubicBezTo>
                  <a:pt x="169317" y="134938"/>
                  <a:pt x="174625" y="129629"/>
                  <a:pt x="174625" y="123031"/>
                </a:cubicBezTo>
                <a:cubicBezTo>
                  <a:pt x="174625" y="116433"/>
                  <a:pt x="169317" y="111125"/>
                  <a:pt x="162719" y="111125"/>
                </a:cubicBezTo>
                <a:lnTo>
                  <a:pt x="75406" y="111125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37" name="Text 35"/>
          <p:cNvSpPr/>
          <p:nvPr/>
        </p:nvSpPr>
        <p:spPr>
          <a:xfrm>
            <a:off x="9292035" y="8331654"/>
            <a:ext cx="2857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课程管理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9292035" y="8788854"/>
            <a:ext cx="2832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CRUD操作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2494589" y="7259411"/>
            <a:ext cx="3249386" cy="2093686"/>
          </a:xfrm>
          <a:custGeom>
            <a:avLst/>
            <a:gdLst/>
            <a:ahLst/>
            <a:cxnLst/>
            <a:rect l="l" t="t" r="r" b="b"/>
            <a:pathLst>
              <a:path w="3249386" h="2093686">
                <a:moveTo>
                  <a:pt x="152399" y="0"/>
                </a:moveTo>
                <a:lnTo>
                  <a:pt x="3096986" y="0"/>
                </a:lnTo>
                <a:cubicBezTo>
                  <a:pt x="3181154" y="0"/>
                  <a:pt x="3249386" y="68232"/>
                  <a:pt x="3249386" y="152399"/>
                </a:cubicBezTo>
                <a:lnTo>
                  <a:pt x="3249386" y="1941286"/>
                </a:lnTo>
                <a:cubicBezTo>
                  <a:pt x="3249386" y="2025454"/>
                  <a:pt x="3181154" y="2093686"/>
                  <a:pt x="3096986" y="2093686"/>
                </a:cubicBezTo>
                <a:lnTo>
                  <a:pt x="152399" y="2093686"/>
                </a:lnTo>
                <a:cubicBezTo>
                  <a:pt x="68232" y="2093686"/>
                  <a:pt x="0" y="2025454"/>
                  <a:pt x="0" y="1941286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12754032" y="751885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1" name="Shape 39"/>
          <p:cNvSpPr/>
          <p:nvPr/>
        </p:nvSpPr>
        <p:spPr>
          <a:xfrm>
            <a:off x="12963582" y="7696654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54484" y="15875"/>
                </a:moveTo>
                <a:lnTo>
                  <a:pt x="158750" y="15875"/>
                </a:lnTo>
                <a:cubicBezTo>
                  <a:pt x="176262" y="15875"/>
                  <a:pt x="190500" y="30113"/>
                  <a:pt x="190500" y="47625"/>
                </a:cubicBezTo>
                <a:lnTo>
                  <a:pt x="190500" y="222250"/>
                </a:lnTo>
                <a:cubicBezTo>
                  <a:pt x="190500" y="239762"/>
                  <a:pt x="176262" y="254000"/>
                  <a:pt x="158750" y="254000"/>
                </a:cubicBezTo>
                <a:lnTo>
                  <a:pt x="31750" y="254000"/>
                </a:lnTo>
                <a:cubicBezTo>
                  <a:pt x="14238" y="254000"/>
                  <a:pt x="0" y="239762"/>
                  <a:pt x="0" y="222250"/>
                </a:cubicBezTo>
                <a:lnTo>
                  <a:pt x="0" y="47625"/>
                </a:lnTo>
                <a:cubicBezTo>
                  <a:pt x="0" y="30113"/>
                  <a:pt x="14238" y="15875"/>
                  <a:pt x="31750" y="15875"/>
                </a:cubicBezTo>
                <a:lnTo>
                  <a:pt x="36016" y="15875"/>
                </a:lnTo>
                <a:cubicBezTo>
                  <a:pt x="41473" y="6400"/>
                  <a:pt x="51743" y="0"/>
                  <a:pt x="63500" y="0"/>
                </a:cubicBezTo>
                <a:lnTo>
                  <a:pt x="127000" y="0"/>
                </a:lnTo>
                <a:cubicBezTo>
                  <a:pt x="138757" y="0"/>
                  <a:pt x="149027" y="6400"/>
                  <a:pt x="154484" y="15875"/>
                </a:cubicBezTo>
                <a:close/>
                <a:moveTo>
                  <a:pt x="123031" y="55563"/>
                </a:moveTo>
                <a:cubicBezTo>
                  <a:pt x="129629" y="55563"/>
                  <a:pt x="134938" y="50254"/>
                  <a:pt x="134938" y="43656"/>
                </a:cubicBezTo>
                <a:cubicBezTo>
                  <a:pt x="134938" y="37058"/>
                  <a:pt x="129629" y="31750"/>
                  <a:pt x="123031" y="31750"/>
                </a:cubicBezTo>
                <a:lnTo>
                  <a:pt x="67469" y="31750"/>
                </a:lnTo>
                <a:cubicBezTo>
                  <a:pt x="60871" y="31750"/>
                  <a:pt x="55563" y="37058"/>
                  <a:pt x="55563" y="43656"/>
                </a:cubicBezTo>
                <a:cubicBezTo>
                  <a:pt x="55563" y="50254"/>
                  <a:pt x="60871" y="55563"/>
                  <a:pt x="67469" y="55563"/>
                </a:cubicBezTo>
                <a:lnTo>
                  <a:pt x="123031" y="55563"/>
                </a:lnTo>
                <a:close/>
                <a:moveTo>
                  <a:pt x="137120" y="129332"/>
                </a:moveTo>
                <a:cubicBezTo>
                  <a:pt x="140593" y="123775"/>
                  <a:pt x="138906" y="116433"/>
                  <a:pt x="133350" y="112911"/>
                </a:cubicBezTo>
                <a:cubicBezTo>
                  <a:pt x="127794" y="109389"/>
                  <a:pt x="120452" y="111125"/>
                  <a:pt x="116929" y="116681"/>
                </a:cubicBezTo>
                <a:lnTo>
                  <a:pt x="86469" y="165447"/>
                </a:lnTo>
                <a:lnTo>
                  <a:pt x="73075" y="147588"/>
                </a:lnTo>
                <a:cubicBezTo>
                  <a:pt x="69106" y="142329"/>
                  <a:pt x="61664" y="141238"/>
                  <a:pt x="56406" y="145207"/>
                </a:cubicBezTo>
                <a:cubicBezTo>
                  <a:pt x="51147" y="149175"/>
                  <a:pt x="50056" y="156617"/>
                  <a:pt x="54025" y="161875"/>
                </a:cubicBezTo>
                <a:lnTo>
                  <a:pt x="77837" y="193625"/>
                </a:lnTo>
                <a:cubicBezTo>
                  <a:pt x="80169" y="196751"/>
                  <a:pt x="83939" y="198537"/>
                  <a:pt x="87858" y="198388"/>
                </a:cubicBezTo>
                <a:cubicBezTo>
                  <a:pt x="91777" y="198239"/>
                  <a:pt x="95349" y="196155"/>
                  <a:pt x="97433" y="192782"/>
                </a:cubicBezTo>
                <a:lnTo>
                  <a:pt x="137120" y="129282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42" name="Text 40"/>
          <p:cNvSpPr/>
          <p:nvPr/>
        </p:nvSpPr>
        <p:spPr>
          <a:xfrm>
            <a:off x="12754032" y="8331654"/>
            <a:ext cx="2857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成绩管理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2754032" y="8788854"/>
            <a:ext cx="2832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录入查询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23495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 · DEMONSTRATION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功能模块演示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76400"/>
            <a:ext cx="1536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Functional Module Demonstration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2235200"/>
            <a:ext cx="7493000" cy="3175000"/>
          </a:xfrm>
          <a:custGeom>
            <a:avLst/>
            <a:gdLst/>
            <a:ahLst/>
            <a:cxnLst/>
            <a:rect l="l" t="t" r="r" b="b"/>
            <a:pathLst>
              <a:path w="7493000" h="3175000">
                <a:moveTo>
                  <a:pt x="50800" y="0"/>
                </a:moveTo>
                <a:lnTo>
                  <a:pt x="7340600" y="0"/>
                </a:lnTo>
                <a:cubicBezTo>
                  <a:pt x="7424712" y="0"/>
                  <a:pt x="7493000" y="68288"/>
                  <a:pt x="7493000" y="152400"/>
                </a:cubicBezTo>
                <a:lnTo>
                  <a:pt x="7493000" y="3022600"/>
                </a:lnTo>
                <a:cubicBezTo>
                  <a:pt x="7493000" y="3106712"/>
                  <a:pt x="7424712" y="3175000"/>
                  <a:pt x="7340600" y="3175000"/>
                </a:cubicBezTo>
                <a:lnTo>
                  <a:pt x="50800" y="3175000"/>
                </a:lnTo>
                <a:cubicBezTo>
                  <a:pt x="22763" y="3175000"/>
                  <a:pt x="0" y="3152237"/>
                  <a:pt x="0" y="3124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533400" y="2235200"/>
            <a:ext cx="50800" cy="3175000"/>
          </a:xfrm>
          <a:custGeom>
            <a:avLst/>
            <a:gdLst/>
            <a:ahLst/>
            <a:cxnLst/>
            <a:rect l="l" t="t" r="r" b="b"/>
            <a:pathLst>
              <a:path w="50800" h="3175000">
                <a:moveTo>
                  <a:pt x="50800" y="0"/>
                </a:moveTo>
                <a:lnTo>
                  <a:pt x="50800" y="0"/>
                </a:lnTo>
                <a:lnTo>
                  <a:pt x="50800" y="3175000"/>
                </a:lnTo>
                <a:lnTo>
                  <a:pt x="50800" y="3175000"/>
                </a:lnTo>
                <a:cubicBezTo>
                  <a:pt x="22763" y="3175000"/>
                  <a:pt x="0" y="3152237"/>
                  <a:pt x="0" y="3124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" name="Shape 5"/>
          <p:cNvSpPr/>
          <p:nvPr/>
        </p:nvSpPr>
        <p:spPr>
          <a:xfrm>
            <a:off x="812800" y="2489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8" name="Text 6"/>
          <p:cNvSpPr/>
          <p:nvPr/>
        </p:nvSpPr>
        <p:spPr>
          <a:xfrm>
            <a:off x="967695" y="2616200"/>
            <a:ext cx="431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574800" y="2590800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学生管理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12800" y="3251200"/>
            <a:ext cx="706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实现学生信息的</a:t>
            </a: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增删查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操作，支持批量显示学生列表。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12800" y="3733800"/>
            <a:ext cx="6959600" cy="1422400"/>
          </a:xfrm>
          <a:custGeom>
            <a:avLst/>
            <a:gdLst/>
            <a:ahLst/>
            <a:cxnLst/>
            <a:rect l="l" t="t" r="r" b="b"/>
            <a:pathLst>
              <a:path w="6959600" h="1422400">
                <a:moveTo>
                  <a:pt x="101602" y="0"/>
                </a:moveTo>
                <a:lnTo>
                  <a:pt x="6857998" y="0"/>
                </a:lnTo>
                <a:cubicBezTo>
                  <a:pt x="6914111" y="0"/>
                  <a:pt x="6959600" y="45489"/>
                  <a:pt x="6959600" y="101602"/>
                </a:cubicBezTo>
                <a:lnTo>
                  <a:pt x="6959600" y="1320798"/>
                </a:lnTo>
                <a:cubicBezTo>
                  <a:pt x="6959600" y="1376911"/>
                  <a:pt x="6914111" y="1422400"/>
                  <a:pt x="68579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12" name="Text 10"/>
          <p:cNvSpPr/>
          <p:nvPr/>
        </p:nvSpPr>
        <p:spPr>
          <a:xfrm>
            <a:off x="965200" y="3886200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=== 所有学生列表 ===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65200" y="4241800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学生ID | 姓名 | 专业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65200" y="4495800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S001 | 张三 | 计算机科学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65200" y="4749800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S002 | 李四 | 软件工程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33400" y="5562603"/>
            <a:ext cx="7493000" cy="2870200"/>
          </a:xfrm>
          <a:custGeom>
            <a:avLst/>
            <a:gdLst/>
            <a:ahLst/>
            <a:cxnLst/>
            <a:rect l="l" t="t" r="r" b="b"/>
            <a:pathLst>
              <a:path w="7493000" h="2870200">
                <a:moveTo>
                  <a:pt x="50800" y="0"/>
                </a:moveTo>
                <a:lnTo>
                  <a:pt x="7340592" y="0"/>
                </a:lnTo>
                <a:cubicBezTo>
                  <a:pt x="7424765" y="0"/>
                  <a:pt x="7493000" y="68235"/>
                  <a:pt x="7493000" y="152408"/>
                </a:cubicBezTo>
                <a:lnTo>
                  <a:pt x="7493000" y="2717792"/>
                </a:lnTo>
                <a:cubicBezTo>
                  <a:pt x="7493000" y="2801965"/>
                  <a:pt x="7424765" y="2870200"/>
                  <a:pt x="7340592" y="2870200"/>
                </a:cubicBezTo>
                <a:lnTo>
                  <a:pt x="50800" y="2870200"/>
                </a:lnTo>
                <a:cubicBezTo>
                  <a:pt x="22763" y="2870200"/>
                  <a:pt x="0" y="2847437"/>
                  <a:pt x="0" y="2819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533400" y="5562603"/>
            <a:ext cx="50800" cy="2870200"/>
          </a:xfrm>
          <a:custGeom>
            <a:avLst/>
            <a:gdLst/>
            <a:ahLst/>
            <a:cxnLst/>
            <a:rect l="l" t="t" r="r" b="b"/>
            <a:pathLst>
              <a:path w="50800" h="2870200">
                <a:moveTo>
                  <a:pt x="50800" y="0"/>
                </a:moveTo>
                <a:lnTo>
                  <a:pt x="50800" y="0"/>
                </a:lnTo>
                <a:lnTo>
                  <a:pt x="50800" y="2870200"/>
                </a:lnTo>
                <a:lnTo>
                  <a:pt x="50800" y="2870200"/>
                </a:lnTo>
                <a:cubicBezTo>
                  <a:pt x="22763" y="2870200"/>
                  <a:pt x="0" y="2847437"/>
                  <a:pt x="0" y="2819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8" name="Shape 16"/>
          <p:cNvSpPr/>
          <p:nvPr/>
        </p:nvSpPr>
        <p:spPr>
          <a:xfrm>
            <a:off x="812800" y="581660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9" name="Text 17"/>
          <p:cNvSpPr/>
          <p:nvPr/>
        </p:nvSpPr>
        <p:spPr>
          <a:xfrm>
            <a:off x="967695" y="5943603"/>
            <a:ext cx="431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574800" y="5918203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教师管理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12800" y="6578603"/>
            <a:ext cx="706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教师信息录入，</a:t>
            </a: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自动关联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课程教学，实现教师与课程的一对一绑定。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12800" y="7061203"/>
            <a:ext cx="3403600" cy="1117600"/>
          </a:xfrm>
          <a:custGeom>
            <a:avLst/>
            <a:gdLst/>
            <a:ahLst/>
            <a:cxnLst/>
            <a:rect l="l" t="t" r="r" b="b"/>
            <a:pathLst>
              <a:path w="3403600" h="1117600">
                <a:moveTo>
                  <a:pt x="101601" y="0"/>
                </a:moveTo>
                <a:lnTo>
                  <a:pt x="3301999" y="0"/>
                </a:lnTo>
                <a:cubicBezTo>
                  <a:pt x="3358112" y="0"/>
                  <a:pt x="3403600" y="45488"/>
                  <a:pt x="3403600" y="101601"/>
                </a:cubicBezTo>
                <a:lnTo>
                  <a:pt x="3403600" y="1015999"/>
                </a:lnTo>
                <a:cubicBezTo>
                  <a:pt x="3403600" y="1072112"/>
                  <a:pt x="3358112" y="1117600"/>
                  <a:pt x="33019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</p:spPr>
      </p:sp>
      <p:sp>
        <p:nvSpPr>
          <p:cNvPr id="23" name="Text 21"/>
          <p:cNvSpPr/>
          <p:nvPr/>
        </p:nvSpPr>
        <p:spPr>
          <a:xfrm>
            <a:off x="869950" y="7213603"/>
            <a:ext cx="32893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T001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14400" y="7721603"/>
            <a:ext cx="3200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教师ID示例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368800" y="7061203"/>
            <a:ext cx="3403600" cy="1117600"/>
          </a:xfrm>
          <a:custGeom>
            <a:avLst/>
            <a:gdLst/>
            <a:ahLst/>
            <a:cxnLst/>
            <a:rect l="l" t="t" r="r" b="b"/>
            <a:pathLst>
              <a:path w="3403600" h="1117600">
                <a:moveTo>
                  <a:pt x="101601" y="0"/>
                </a:moveTo>
                <a:lnTo>
                  <a:pt x="3301999" y="0"/>
                </a:lnTo>
                <a:cubicBezTo>
                  <a:pt x="3358112" y="0"/>
                  <a:pt x="3403600" y="45488"/>
                  <a:pt x="3403600" y="101601"/>
                </a:cubicBezTo>
                <a:lnTo>
                  <a:pt x="3403600" y="1015999"/>
                </a:lnTo>
                <a:cubicBezTo>
                  <a:pt x="3403600" y="1072112"/>
                  <a:pt x="3358112" y="1117600"/>
                  <a:pt x="33019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</p:spPr>
      </p:sp>
      <p:sp>
        <p:nvSpPr>
          <p:cNvPr id="26" name="Text 24"/>
          <p:cNvSpPr/>
          <p:nvPr/>
        </p:nvSpPr>
        <p:spPr>
          <a:xfrm>
            <a:off x="4425950" y="7213603"/>
            <a:ext cx="32893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王教授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470400" y="7721603"/>
            <a:ext cx="3200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教师姓名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33400" y="8585203"/>
            <a:ext cx="7493000" cy="2565400"/>
          </a:xfrm>
          <a:custGeom>
            <a:avLst/>
            <a:gdLst/>
            <a:ahLst/>
            <a:cxnLst/>
            <a:rect l="l" t="t" r="r" b="b"/>
            <a:pathLst>
              <a:path w="7493000" h="2565400">
                <a:moveTo>
                  <a:pt x="50800" y="0"/>
                </a:moveTo>
                <a:lnTo>
                  <a:pt x="7340590" y="0"/>
                </a:lnTo>
                <a:cubicBezTo>
                  <a:pt x="7424764" y="0"/>
                  <a:pt x="7493000" y="68236"/>
                  <a:pt x="7493000" y="152410"/>
                </a:cubicBezTo>
                <a:lnTo>
                  <a:pt x="7493000" y="2412990"/>
                </a:lnTo>
                <a:cubicBezTo>
                  <a:pt x="7493000" y="2497164"/>
                  <a:pt x="7424764" y="2565400"/>
                  <a:pt x="7340590" y="2565400"/>
                </a:cubicBezTo>
                <a:lnTo>
                  <a:pt x="50800" y="2565400"/>
                </a:lnTo>
                <a:cubicBezTo>
                  <a:pt x="22763" y="2565400"/>
                  <a:pt x="0" y="2542637"/>
                  <a:pt x="0" y="2514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29" name="Shape 27"/>
          <p:cNvSpPr/>
          <p:nvPr/>
        </p:nvSpPr>
        <p:spPr>
          <a:xfrm>
            <a:off x="533400" y="8585203"/>
            <a:ext cx="50800" cy="2565400"/>
          </a:xfrm>
          <a:custGeom>
            <a:avLst/>
            <a:gdLst/>
            <a:ahLst/>
            <a:cxnLst/>
            <a:rect l="l" t="t" r="r" b="b"/>
            <a:pathLst>
              <a:path w="50800" h="2565400">
                <a:moveTo>
                  <a:pt x="50800" y="0"/>
                </a:moveTo>
                <a:lnTo>
                  <a:pt x="50800" y="0"/>
                </a:lnTo>
                <a:lnTo>
                  <a:pt x="50800" y="2565400"/>
                </a:lnTo>
                <a:lnTo>
                  <a:pt x="50800" y="2565400"/>
                </a:lnTo>
                <a:cubicBezTo>
                  <a:pt x="22763" y="2565400"/>
                  <a:pt x="0" y="2542637"/>
                  <a:pt x="0" y="2514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0" name="Shape 28"/>
          <p:cNvSpPr/>
          <p:nvPr/>
        </p:nvSpPr>
        <p:spPr>
          <a:xfrm>
            <a:off x="812800" y="883920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1" name="Text 29"/>
          <p:cNvSpPr/>
          <p:nvPr/>
        </p:nvSpPr>
        <p:spPr>
          <a:xfrm>
            <a:off x="967695" y="8966203"/>
            <a:ext cx="431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574800" y="8940803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课程管理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12800" y="9601203"/>
            <a:ext cx="706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课程</a:t>
            </a: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CRUD操作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，包含学分设置和教师绑定，支持课程信息的完整管理。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12800" y="10083803"/>
            <a:ext cx="2247900" cy="812800"/>
          </a:xfrm>
          <a:custGeom>
            <a:avLst/>
            <a:gdLst/>
            <a:ahLst/>
            <a:cxnLst/>
            <a:rect l="l" t="t" r="r" b="b"/>
            <a:pathLst>
              <a:path w="2247900" h="812800">
                <a:moveTo>
                  <a:pt x="101600" y="0"/>
                </a:moveTo>
                <a:lnTo>
                  <a:pt x="2146300" y="0"/>
                </a:lnTo>
                <a:cubicBezTo>
                  <a:pt x="2202375" y="0"/>
                  <a:pt x="2247900" y="45525"/>
                  <a:pt x="2247900" y="101600"/>
                </a:cubicBezTo>
                <a:lnTo>
                  <a:pt x="2247900" y="711200"/>
                </a:lnTo>
                <a:cubicBezTo>
                  <a:pt x="2247900" y="767275"/>
                  <a:pt x="2202375" y="812800"/>
                  <a:pt x="21463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35" name="Text 33"/>
          <p:cNvSpPr/>
          <p:nvPr/>
        </p:nvSpPr>
        <p:spPr>
          <a:xfrm>
            <a:off x="863600" y="10185403"/>
            <a:ext cx="2146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C001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69950" y="10541003"/>
            <a:ext cx="2133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数据结构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166496" y="10083803"/>
            <a:ext cx="2247900" cy="812800"/>
          </a:xfrm>
          <a:custGeom>
            <a:avLst/>
            <a:gdLst/>
            <a:ahLst/>
            <a:cxnLst/>
            <a:rect l="l" t="t" r="r" b="b"/>
            <a:pathLst>
              <a:path w="2247900" h="812800">
                <a:moveTo>
                  <a:pt x="101600" y="0"/>
                </a:moveTo>
                <a:lnTo>
                  <a:pt x="2146300" y="0"/>
                </a:lnTo>
                <a:cubicBezTo>
                  <a:pt x="2202375" y="0"/>
                  <a:pt x="2247900" y="45525"/>
                  <a:pt x="2247900" y="101600"/>
                </a:cubicBezTo>
                <a:lnTo>
                  <a:pt x="2247900" y="711200"/>
                </a:lnTo>
                <a:cubicBezTo>
                  <a:pt x="2247900" y="767275"/>
                  <a:pt x="2202375" y="812800"/>
                  <a:pt x="21463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38" name="Text 36"/>
          <p:cNvSpPr/>
          <p:nvPr/>
        </p:nvSpPr>
        <p:spPr>
          <a:xfrm>
            <a:off x="3217296" y="10185403"/>
            <a:ext cx="2146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3学分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3223646" y="10541003"/>
            <a:ext cx="2133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学分设置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520248" y="10083803"/>
            <a:ext cx="2247900" cy="812800"/>
          </a:xfrm>
          <a:custGeom>
            <a:avLst/>
            <a:gdLst/>
            <a:ahLst/>
            <a:cxnLst/>
            <a:rect l="l" t="t" r="r" b="b"/>
            <a:pathLst>
              <a:path w="2247900" h="812800">
                <a:moveTo>
                  <a:pt x="101600" y="0"/>
                </a:moveTo>
                <a:lnTo>
                  <a:pt x="2146300" y="0"/>
                </a:lnTo>
                <a:cubicBezTo>
                  <a:pt x="2202375" y="0"/>
                  <a:pt x="2247900" y="45525"/>
                  <a:pt x="2247900" y="101600"/>
                </a:cubicBezTo>
                <a:lnTo>
                  <a:pt x="2247900" y="711200"/>
                </a:lnTo>
                <a:cubicBezTo>
                  <a:pt x="2247900" y="767275"/>
                  <a:pt x="2202375" y="812800"/>
                  <a:pt x="21463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41" name="Text 39"/>
          <p:cNvSpPr/>
          <p:nvPr/>
        </p:nvSpPr>
        <p:spPr>
          <a:xfrm>
            <a:off x="5571048" y="10185403"/>
            <a:ext cx="2146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T001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577398" y="10541003"/>
            <a:ext cx="2133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授课教师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255000" y="2235200"/>
            <a:ext cx="7493000" cy="2768600"/>
          </a:xfrm>
          <a:custGeom>
            <a:avLst/>
            <a:gdLst/>
            <a:ahLst/>
            <a:cxnLst/>
            <a:rect l="l" t="t" r="r" b="b"/>
            <a:pathLst>
              <a:path w="7493000" h="2768600">
                <a:moveTo>
                  <a:pt x="50800" y="0"/>
                </a:moveTo>
                <a:lnTo>
                  <a:pt x="7340589" y="0"/>
                </a:lnTo>
                <a:cubicBezTo>
                  <a:pt x="7424707" y="0"/>
                  <a:pt x="7493000" y="68293"/>
                  <a:pt x="7493000" y="152411"/>
                </a:cubicBezTo>
                <a:lnTo>
                  <a:pt x="7493000" y="2616189"/>
                </a:lnTo>
                <a:cubicBezTo>
                  <a:pt x="7493000" y="2700363"/>
                  <a:pt x="7424763" y="2768600"/>
                  <a:pt x="7340589" y="2768600"/>
                </a:cubicBezTo>
                <a:lnTo>
                  <a:pt x="50800" y="2768600"/>
                </a:lnTo>
                <a:cubicBezTo>
                  <a:pt x="22744" y="2768600"/>
                  <a:pt x="0" y="2745856"/>
                  <a:pt x="0" y="2717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44" name="Shape 42"/>
          <p:cNvSpPr/>
          <p:nvPr/>
        </p:nvSpPr>
        <p:spPr>
          <a:xfrm>
            <a:off x="8255000" y="2235200"/>
            <a:ext cx="50800" cy="2768600"/>
          </a:xfrm>
          <a:custGeom>
            <a:avLst/>
            <a:gdLst/>
            <a:ahLst/>
            <a:cxnLst/>
            <a:rect l="l" t="t" r="r" b="b"/>
            <a:pathLst>
              <a:path w="50800" h="2768600">
                <a:moveTo>
                  <a:pt x="50800" y="0"/>
                </a:moveTo>
                <a:lnTo>
                  <a:pt x="50800" y="0"/>
                </a:lnTo>
                <a:lnTo>
                  <a:pt x="50800" y="2768600"/>
                </a:lnTo>
                <a:lnTo>
                  <a:pt x="50800" y="2768600"/>
                </a:lnTo>
                <a:cubicBezTo>
                  <a:pt x="22763" y="2768600"/>
                  <a:pt x="0" y="2745837"/>
                  <a:pt x="0" y="2717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5" name="Shape 43"/>
          <p:cNvSpPr/>
          <p:nvPr/>
        </p:nvSpPr>
        <p:spPr>
          <a:xfrm>
            <a:off x="8534400" y="2489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6" name="Text 44"/>
          <p:cNvSpPr/>
          <p:nvPr/>
        </p:nvSpPr>
        <p:spPr>
          <a:xfrm>
            <a:off x="8689295" y="2616200"/>
            <a:ext cx="431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04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296401" y="2590800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选课系统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534400" y="3251200"/>
            <a:ext cx="706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</a:t>
            </a: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选课/退课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，支持重复选课校验，确保选课数据的一致性和准确性。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534400" y="3733800"/>
            <a:ext cx="6959600" cy="1016000"/>
          </a:xfrm>
          <a:custGeom>
            <a:avLst/>
            <a:gdLst/>
            <a:ahLst/>
            <a:cxnLst/>
            <a:rect l="l" t="t" r="r" b="b"/>
            <a:pathLst>
              <a:path w="6959600" h="1016000">
                <a:moveTo>
                  <a:pt x="101600" y="0"/>
                </a:moveTo>
                <a:lnTo>
                  <a:pt x="6858000" y="0"/>
                </a:lnTo>
                <a:cubicBezTo>
                  <a:pt x="6914075" y="0"/>
                  <a:pt x="6959600" y="45525"/>
                  <a:pt x="6959600" y="101600"/>
                </a:cubicBezTo>
                <a:lnTo>
                  <a:pt x="6959600" y="914400"/>
                </a:lnTo>
                <a:cubicBezTo>
                  <a:pt x="6959600" y="970475"/>
                  <a:pt x="6914075" y="1016000"/>
                  <a:pt x="68580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50" name="Shape 48"/>
          <p:cNvSpPr/>
          <p:nvPr/>
        </p:nvSpPr>
        <p:spPr>
          <a:xfrm>
            <a:off x="8718551" y="3911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1" name="Text 49"/>
          <p:cNvSpPr/>
          <p:nvPr/>
        </p:nvSpPr>
        <p:spPr>
          <a:xfrm>
            <a:off x="9207501" y="3886200"/>
            <a:ext cx="2286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选课成功: S001 -&gt; C001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718551" y="4318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82848" y="82848"/>
                </a:moveTo>
                <a:cubicBezTo>
                  <a:pt x="87511" y="78184"/>
                  <a:pt x="95052" y="78184"/>
                  <a:pt x="99665" y="82848"/>
                </a:cubicBezTo>
                <a:lnTo>
                  <a:pt x="126950" y="110133"/>
                </a:lnTo>
                <a:lnTo>
                  <a:pt x="154236" y="82848"/>
                </a:lnTo>
                <a:cubicBezTo>
                  <a:pt x="158899" y="78184"/>
                  <a:pt x="166439" y="78184"/>
                  <a:pt x="171053" y="82848"/>
                </a:cubicBezTo>
                <a:cubicBezTo>
                  <a:pt x="175667" y="87511"/>
                  <a:pt x="175716" y="95052"/>
                  <a:pt x="171053" y="99665"/>
                </a:cubicBezTo>
                <a:lnTo>
                  <a:pt x="143768" y="126950"/>
                </a:lnTo>
                <a:lnTo>
                  <a:pt x="171053" y="154236"/>
                </a:lnTo>
                <a:cubicBezTo>
                  <a:pt x="175716" y="158899"/>
                  <a:pt x="175716" y="166439"/>
                  <a:pt x="171053" y="171053"/>
                </a:cubicBezTo>
                <a:cubicBezTo>
                  <a:pt x="166390" y="175667"/>
                  <a:pt x="158849" y="175716"/>
                  <a:pt x="154236" y="171053"/>
                </a:cubicBezTo>
                <a:lnTo>
                  <a:pt x="126950" y="143768"/>
                </a:lnTo>
                <a:lnTo>
                  <a:pt x="99665" y="171053"/>
                </a:lnTo>
                <a:cubicBezTo>
                  <a:pt x="95002" y="175716"/>
                  <a:pt x="87461" y="175716"/>
                  <a:pt x="82848" y="171053"/>
                </a:cubicBezTo>
                <a:cubicBezTo>
                  <a:pt x="78234" y="166390"/>
                  <a:pt x="78184" y="158849"/>
                  <a:pt x="82848" y="154236"/>
                </a:cubicBezTo>
                <a:lnTo>
                  <a:pt x="110133" y="126950"/>
                </a:lnTo>
                <a:lnTo>
                  <a:pt x="82848" y="99665"/>
                </a:lnTo>
                <a:cubicBezTo>
                  <a:pt x="78184" y="95002"/>
                  <a:pt x="78184" y="87461"/>
                  <a:pt x="82848" y="82848"/>
                </a:cubicBezTo>
                <a:close/>
              </a:path>
            </a:pathLst>
          </a:custGeom>
          <a:solidFill>
            <a:srgbClr val="A0AEC0"/>
          </a:solidFill>
        </p:spPr>
      </p:sp>
      <p:sp>
        <p:nvSpPr>
          <p:cNvPr id="53" name="Text 51"/>
          <p:cNvSpPr/>
          <p:nvPr/>
        </p:nvSpPr>
        <p:spPr>
          <a:xfrm>
            <a:off x="9207501" y="4292600"/>
            <a:ext cx="2044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重复选课: 已存在记录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255000" y="5156200"/>
            <a:ext cx="7493000" cy="2819400"/>
          </a:xfrm>
          <a:custGeom>
            <a:avLst/>
            <a:gdLst/>
            <a:ahLst/>
            <a:cxnLst/>
            <a:rect l="l" t="t" r="r" b="b"/>
            <a:pathLst>
              <a:path w="7493000" h="2819400">
                <a:moveTo>
                  <a:pt x="50800" y="0"/>
                </a:moveTo>
                <a:lnTo>
                  <a:pt x="7340611" y="0"/>
                </a:lnTo>
                <a:cubicBezTo>
                  <a:pt x="7424717" y="0"/>
                  <a:pt x="7493000" y="68283"/>
                  <a:pt x="7493000" y="152389"/>
                </a:cubicBezTo>
                <a:lnTo>
                  <a:pt x="7493000" y="2667011"/>
                </a:lnTo>
                <a:cubicBezTo>
                  <a:pt x="7493000" y="2751173"/>
                  <a:pt x="7424773" y="2819400"/>
                  <a:pt x="7340611" y="2819400"/>
                </a:cubicBezTo>
                <a:lnTo>
                  <a:pt x="50800" y="2819400"/>
                </a:lnTo>
                <a:cubicBezTo>
                  <a:pt x="22763" y="2819400"/>
                  <a:pt x="0" y="2796637"/>
                  <a:pt x="0" y="2768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55" name="Shape 53"/>
          <p:cNvSpPr/>
          <p:nvPr/>
        </p:nvSpPr>
        <p:spPr>
          <a:xfrm>
            <a:off x="8255000" y="5156200"/>
            <a:ext cx="50800" cy="2819400"/>
          </a:xfrm>
          <a:custGeom>
            <a:avLst/>
            <a:gdLst/>
            <a:ahLst/>
            <a:cxnLst/>
            <a:rect l="l" t="t" r="r" b="b"/>
            <a:pathLst>
              <a:path w="50800" h="2819400">
                <a:moveTo>
                  <a:pt x="50800" y="0"/>
                </a:moveTo>
                <a:lnTo>
                  <a:pt x="50800" y="0"/>
                </a:lnTo>
                <a:lnTo>
                  <a:pt x="50800" y="2819400"/>
                </a:lnTo>
                <a:lnTo>
                  <a:pt x="50800" y="2819400"/>
                </a:lnTo>
                <a:cubicBezTo>
                  <a:pt x="22763" y="2819400"/>
                  <a:pt x="0" y="2796637"/>
                  <a:pt x="0" y="2768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6" name="Shape 54"/>
          <p:cNvSpPr/>
          <p:nvPr/>
        </p:nvSpPr>
        <p:spPr>
          <a:xfrm>
            <a:off x="8534400" y="541020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7" name="Text 55"/>
          <p:cNvSpPr/>
          <p:nvPr/>
        </p:nvSpPr>
        <p:spPr>
          <a:xfrm>
            <a:off x="8689295" y="5537203"/>
            <a:ext cx="431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05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9296401" y="5511803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成绩管理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534400" y="6172203"/>
            <a:ext cx="706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成绩</a:t>
            </a: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录入、更新、查询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及平均分计算，支持成绩统计与分析。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534400" y="6654803"/>
            <a:ext cx="3403600" cy="1066800"/>
          </a:xfrm>
          <a:custGeom>
            <a:avLst/>
            <a:gdLst/>
            <a:ahLst/>
            <a:cxnLst/>
            <a:rect l="l" t="t" r="r" b="b"/>
            <a:pathLst>
              <a:path w="3403600" h="1066800">
                <a:moveTo>
                  <a:pt x="101602" y="0"/>
                </a:moveTo>
                <a:lnTo>
                  <a:pt x="3301998" y="0"/>
                </a:lnTo>
                <a:cubicBezTo>
                  <a:pt x="3358111" y="0"/>
                  <a:pt x="3403600" y="45489"/>
                  <a:pt x="3403600" y="101602"/>
                </a:cubicBezTo>
                <a:lnTo>
                  <a:pt x="3403600" y="965198"/>
                </a:lnTo>
                <a:cubicBezTo>
                  <a:pt x="3403600" y="1021311"/>
                  <a:pt x="3358111" y="1066800"/>
                  <a:pt x="33019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61" name="Text 59"/>
          <p:cNvSpPr/>
          <p:nvPr/>
        </p:nvSpPr>
        <p:spPr>
          <a:xfrm>
            <a:off x="8686801" y="6807203"/>
            <a:ext cx="3200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数据结构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686801" y="7162803"/>
            <a:ext cx="3251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95分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12090401" y="6654803"/>
            <a:ext cx="3403600" cy="1066800"/>
          </a:xfrm>
          <a:custGeom>
            <a:avLst/>
            <a:gdLst/>
            <a:ahLst/>
            <a:cxnLst/>
            <a:rect l="l" t="t" r="r" b="b"/>
            <a:pathLst>
              <a:path w="3403600" h="1066800">
                <a:moveTo>
                  <a:pt x="101602" y="0"/>
                </a:moveTo>
                <a:lnTo>
                  <a:pt x="3301998" y="0"/>
                </a:lnTo>
                <a:cubicBezTo>
                  <a:pt x="3358111" y="0"/>
                  <a:pt x="3403600" y="45489"/>
                  <a:pt x="3403600" y="101602"/>
                </a:cubicBezTo>
                <a:lnTo>
                  <a:pt x="3403600" y="965198"/>
                </a:lnTo>
                <a:cubicBezTo>
                  <a:pt x="3403600" y="1021311"/>
                  <a:pt x="3358111" y="1066800"/>
                  <a:pt x="33019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64" name="Text 62"/>
          <p:cNvSpPr/>
          <p:nvPr/>
        </p:nvSpPr>
        <p:spPr>
          <a:xfrm>
            <a:off x="12242801" y="6807203"/>
            <a:ext cx="3200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平均分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12242801" y="7162803"/>
            <a:ext cx="3251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87.5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8235043" y="8133446"/>
            <a:ext cx="7503886" cy="2550886"/>
          </a:xfrm>
          <a:custGeom>
            <a:avLst/>
            <a:gdLst/>
            <a:ahLst/>
            <a:cxnLst/>
            <a:rect l="l" t="t" r="r" b="b"/>
            <a:pathLst>
              <a:path w="7503886" h="2550886">
                <a:moveTo>
                  <a:pt x="152390" y="0"/>
                </a:moveTo>
                <a:lnTo>
                  <a:pt x="7351496" y="0"/>
                </a:lnTo>
                <a:cubicBezTo>
                  <a:pt x="7435658" y="0"/>
                  <a:pt x="7503886" y="68227"/>
                  <a:pt x="7503886" y="152390"/>
                </a:cubicBezTo>
                <a:lnTo>
                  <a:pt x="7503886" y="2398496"/>
                </a:lnTo>
                <a:cubicBezTo>
                  <a:pt x="7503886" y="2482658"/>
                  <a:pt x="7435658" y="2550886"/>
                  <a:pt x="7351496" y="2550886"/>
                </a:cubicBezTo>
                <a:lnTo>
                  <a:pt x="152390" y="2550886"/>
                </a:lnTo>
                <a:cubicBezTo>
                  <a:pt x="68227" y="2550886"/>
                  <a:pt x="0" y="2482658"/>
                  <a:pt x="0" y="2398496"/>
                </a:cubicBezTo>
                <a:lnTo>
                  <a:pt x="0" y="152390"/>
                </a:lnTo>
                <a:cubicBezTo>
                  <a:pt x="0" y="68284"/>
                  <a:pt x="68284" y="0"/>
                  <a:pt x="152390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67" name="Text 65"/>
          <p:cNvSpPr/>
          <p:nvPr/>
        </p:nvSpPr>
        <p:spPr>
          <a:xfrm>
            <a:off x="8494486" y="8392886"/>
            <a:ext cx="7112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核心特性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540524" y="8938986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4131" y="31299"/>
                </a:moveTo>
                <a:cubicBezTo>
                  <a:pt x="200516" y="35942"/>
                  <a:pt x="201945" y="44872"/>
                  <a:pt x="197301" y="51256"/>
                </a:cubicBezTo>
                <a:lnTo>
                  <a:pt x="83001" y="208419"/>
                </a:lnTo>
                <a:cubicBezTo>
                  <a:pt x="80546" y="211812"/>
                  <a:pt x="76751" y="213911"/>
                  <a:pt x="72554" y="214268"/>
                </a:cubicBezTo>
                <a:cubicBezTo>
                  <a:pt x="68357" y="214625"/>
                  <a:pt x="64294" y="213062"/>
                  <a:pt x="61347" y="210116"/>
                </a:cubicBezTo>
                <a:lnTo>
                  <a:pt x="4197" y="152966"/>
                </a:lnTo>
                <a:cubicBezTo>
                  <a:pt x="-1384" y="147384"/>
                  <a:pt x="-1384" y="138321"/>
                  <a:pt x="4197" y="132740"/>
                </a:cubicBezTo>
                <a:cubicBezTo>
                  <a:pt x="9778" y="127159"/>
                  <a:pt x="18842" y="127159"/>
                  <a:pt x="24423" y="132740"/>
                </a:cubicBezTo>
                <a:lnTo>
                  <a:pt x="69741" y="178058"/>
                </a:lnTo>
                <a:lnTo>
                  <a:pt x="174218" y="34424"/>
                </a:lnTo>
                <a:cubicBezTo>
                  <a:pt x="178862" y="28039"/>
                  <a:pt x="187791" y="26610"/>
                  <a:pt x="194176" y="31254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69" name="Text 67"/>
          <p:cNvSpPr/>
          <p:nvPr/>
        </p:nvSpPr>
        <p:spPr>
          <a:xfrm>
            <a:off x="8932636" y="8900886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数据持久化存储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540524" y="9345386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4131" y="31299"/>
                </a:moveTo>
                <a:cubicBezTo>
                  <a:pt x="200516" y="35942"/>
                  <a:pt x="201945" y="44872"/>
                  <a:pt x="197301" y="51256"/>
                </a:cubicBezTo>
                <a:lnTo>
                  <a:pt x="83001" y="208419"/>
                </a:lnTo>
                <a:cubicBezTo>
                  <a:pt x="80546" y="211812"/>
                  <a:pt x="76751" y="213911"/>
                  <a:pt x="72554" y="214268"/>
                </a:cubicBezTo>
                <a:cubicBezTo>
                  <a:pt x="68357" y="214625"/>
                  <a:pt x="64294" y="213062"/>
                  <a:pt x="61347" y="210116"/>
                </a:cubicBezTo>
                <a:lnTo>
                  <a:pt x="4197" y="152966"/>
                </a:lnTo>
                <a:cubicBezTo>
                  <a:pt x="-1384" y="147384"/>
                  <a:pt x="-1384" y="138321"/>
                  <a:pt x="4197" y="132740"/>
                </a:cubicBezTo>
                <a:cubicBezTo>
                  <a:pt x="9778" y="127159"/>
                  <a:pt x="18842" y="127159"/>
                  <a:pt x="24423" y="132740"/>
                </a:cubicBezTo>
                <a:lnTo>
                  <a:pt x="69741" y="178058"/>
                </a:lnTo>
                <a:lnTo>
                  <a:pt x="174218" y="34424"/>
                </a:lnTo>
                <a:cubicBezTo>
                  <a:pt x="178862" y="28039"/>
                  <a:pt x="187791" y="26610"/>
                  <a:pt x="194176" y="31254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1" name="Text 69"/>
          <p:cNvSpPr/>
          <p:nvPr/>
        </p:nvSpPr>
        <p:spPr>
          <a:xfrm>
            <a:off x="8932636" y="9307286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事务安全保证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8540524" y="9751786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4131" y="31299"/>
                </a:moveTo>
                <a:cubicBezTo>
                  <a:pt x="200516" y="35942"/>
                  <a:pt x="201945" y="44872"/>
                  <a:pt x="197301" y="51256"/>
                </a:cubicBezTo>
                <a:lnTo>
                  <a:pt x="83001" y="208419"/>
                </a:lnTo>
                <a:cubicBezTo>
                  <a:pt x="80546" y="211812"/>
                  <a:pt x="76751" y="213911"/>
                  <a:pt x="72554" y="214268"/>
                </a:cubicBezTo>
                <a:cubicBezTo>
                  <a:pt x="68357" y="214625"/>
                  <a:pt x="64294" y="213062"/>
                  <a:pt x="61347" y="210116"/>
                </a:cubicBezTo>
                <a:lnTo>
                  <a:pt x="4197" y="152966"/>
                </a:lnTo>
                <a:cubicBezTo>
                  <a:pt x="-1384" y="147384"/>
                  <a:pt x="-1384" y="138321"/>
                  <a:pt x="4197" y="132740"/>
                </a:cubicBezTo>
                <a:cubicBezTo>
                  <a:pt x="9778" y="127159"/>
                  <a:pt x="18842" y="127159"/>
                  <a:pt x="24423" y="132740"/>
                </a:cubicBezTo>
                <a:lnTo>
                  <a:pt x="69741" y="178058"/>
                </a:lnTo>
                <a:lnTo>
                  <a:pt x="174218" y="34424"/>
                </a:lnTo>
                <a:cubicBezTo>
                  <a:pt x="178862" y="28039"/>
                  <a:pt x="187791" y="26610"/>
                  <a:pt x="194176" y="31254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3" name="Text 71"/>
          <p:cNvSpPr/>
          <p:nvPr/>
        </p:nvSpPr>
        <p:spPr>
          <a:xfrm>
            <a:off x="8932636" y="9713686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友好交互界面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8540524" y="10158186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4131" y="31299"/>
                </a:moveTo>
                <a:cubicBezTo>
                  <a:pt x="200516" y="35942"/>
                  <a:pt x="201945" y="44872"/>
                  <a:pt x="197301" y="51256"/>
                </a:cubicBezTo>
                <a:lnTo>
                  <a:pt x="83001" y="208419"/>
                </a:lnTo>
                <a:cubicBezTo>
                  <a:pt x="80546" y="211812"/>
                  <a:pt x="76751" y="213911"/>
                  <a:pt x="72554" y="214268"/>
                </a:cubicBezTo>
                <a:cubicBezTo>
                  <a:pt x="68357" y="214625"/>
                  <a:pt x="64294" y="213062"/>
                  <a:pt x="61347" y="210116"/>
                </a:cubicBezTo>
                <a:lnTo>
                  <a:pt x="4197" y="152966"/>
                </a:lnTo>
                <a:cubicBezTo>
                  <a:pt x="-1384" y="147384"/>
                  <a:pt x="-1384" y="138321"/>
                  <a:pt x="4197" y="132740"/>
                </a:cubicBezTo>
                <a:cubicBezTo>
                  <a:pt x="9778" y="127159"/>
                  <a:pt x="18842" y="127159"/>
                  <a:pt x="24423" y="132740"/>
                </a:cubicBezTo>
                <a:lnTo>
                  <a:pt x="69741" y="178058"/>
                </a:lnTo>
                <a:lnTo>
                  <a:pt x="174218" y="34424"/>
                </a:lnTo>
                <a:cubicBezTo>
                  <a:pt x="178862" y="28039"/>
                  <a:pt x="187791" y="26610"/>
                  <a:pt x="194176" y="31254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5" name="Text 73"/>
          <p:cNvSpPr/>
          <p:nvPr/>
        </p:nvSpPr>
        <p:spPr>
          <a:xfrm>
            <a:off x="8932636" y="10120086"/>
            <a:ext cx="1320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完整业务逻辑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2387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 · KEY CHALLENGES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数据库与数据一致性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76400"/>
            <a:ext cx="1536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Database Connection &amp; Data Consistency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2235200"/>
            <a:ext cx="15214600" cy="3048000"/>
          </a:xfrm>
          <a:custGeom>
            <a:avLst/>
            <a:gdLst/>
            <a:ahLst/>
            <a:cxnLst/>
            <a:rect l="l" t="t" r="r" b="b"/>
            <a:pathLst>
              <a:path w="15214600" h="3048000">
                <a:moveTo>
                  <a:pt x="50800" y="0"/>
                </a:moveTo>
                <a:lnTo>
                  <a:pt x="15062200" y="0"/>
                </a:lnTo>
                <a:cubicBezTo>
                  <a:pt x="15146312" y="0"/>
                  <a:pt x="15214600" y="68288"/>
                  <a:pt x="15214600" y="152400"/>
                </a:cubicBezTo>
                <a:lnTo>
                  <a:pt x="15214600" y="2895600"/>
                </a:lnTo>
                <a:cubicBezTo>
                  <a:pt x="15214600" y="2979712"/>
                  <a:pt x="15146312" y="3048000"/>
                  <a:pt x="15062200" y="3048000"/>
                </a:cubicBezTo>
                <a:lnTo>
                  <a:pt x="50800" y="3048000"/>
                </a:lnTo>
                <a:cubicBezTo>
                  <a:pt x="22763" y="3048000"/>
                  <a:pt x="0" y="3025237"/>
                  <a:pt x="0" y="299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533400" y="2235200"/>
            <a:ext cx="50800" cy="3048000"/>
          </a:xfrm>
          <a:custGeom>
            <a:avLst/>
            <a:gdLst/>
            <a:ahLst/>
            <a:cxnLst/>
            <a:rect l="l" t="t" r="r" b="b"/>
            <a:pathLst>
              <a:path w="50800" h="3048000">
                <a:moveTo>
                  <a:pt x="50800" y="0"/>
                </a:moveTo>
                <a:lnTo>
                  <a:pt x="50800" y="0"/>
                </a:lnTo>
                <a:lnTo>
                  <a:pt x="50800" y="3048000"/>
                </a:lnTo>
                <a:lnTo>
                  <a:pt x="50800" y="3048000"/>
                </a:lnTo>
                <a:cubicBezTo>
                  <a:pt x="22763" y="3048000"/>
                  <a:pt x="0" y="3025237"/>
                  <a:pt x="0" y="299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" name="Shape 5"/>
          <p:cNvSpPr/>
          <p:nvPr/>
        </p:nvSpPr>
        <p:spPr>
          <a:xfrm>
            <a:off x="812800" y="2489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8" name="Shape 6"/>
          <p:cNvSpPr/>
          <p:nvPr/>
        </p:nvSpPr>
        <p:spPr>
          <a:xfrm>
            <a:off x="1006475" y="26670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22250" y="102096"/>
                </a:moveTo>
                <a:cubicBezTo>
                  <a:pt x="214908" y="106958"/>
                  <a:pt x="206474" y="110877"/>
                  <a:pt x="197693" y="114002"/>
                </a:cubicBezTo>
                <a:cubicBezTo>
                  <a:pt x="174377" y="122337"/>
                  <a:pt x="143768" y="127000"/>
                  <a:pt x="111125" y="127000"/>
                </a:cubicBezTo>
                <a:cubicBezTo>
                  <a:pt x="78482" y="127000"/>
                  <a:pt x="47823" y="122287"/>
                  <a:pt x="24557" y="114002"/>
                </a:cubicBezTo>
                <a:cubicBezTo>
                  <a:pt x="15825" y="110877"/>
                  <a:pt x="7342" y="106958"/>
                  <a:pt x="0" y="102096"/>
                </a:cubicBezTo>
                <a:lnTo>
                  <a:pt x="0" y="142875"/>
                </a:lnTo>
                <a:cubicBezTo>
                  <a:pt x="0" y="164802"/>
                  <a:pt x="49758" y="182563"/>
                  <a:pt x="111125" y="182563"/>
                </a:cubicBezTo>
                <a:cubicBezTo>
                  <a:pt x="172492" y="182563"/>
                  <a:pt x="222250" y="164802"/>
                  <a:pt x="222250" y="142875"/>
                </a:cubicBezTo>
                <a:lnTo>
                  <a:pt x="222250" y="102096"/>
                </a:lnTo>
                <a:close/>
                <a:moveTo>
                  <a:pt x="222250" y="63500"/>
                </a:moveTo>
                <a:lnTo>
                  <a:pt x="222250" y="39688"/>
                </a:lnTo>
                <a:cubicBezTo>
                  <a:pt x="222250" y="17760"/>
                  <a:pt x="172492" y="0"/>
                  <a:pt x="111125" y="0"/>
                </a:cubicBezTo>
                <a:cubicBezTo>
                  <a:pt x="49758" y="0"/>
                  <a:pt x="0" y="17760"/>
                  <a:pt x="0" y="39688"/>
                </a:cubicBezTo>
                <a:lnTo>
                  <a:pt x="0" y="63500"/>
                </a:lnTo>
                <a:cubicBezTo>
                  <a:pt x="0" y="85427"/>
                  <a:pt x="49758" y="103188"/>
                  <a:pt x="111125" y="103188"/>
                </a:cubicBezTo>
                <a:cubicBezTo>
                  <a:pt x="172492" y="103188"/>
                  <a:pt x="222250" y="85427"/>
                  <a:pt x="222250" y="63500"/>
                </a:cubicBezTo>
                <a:close/>
                <a:moveTo>
                  <a:pt x="197693" y="193377"/>
                </a:moveTo>
                <a:cubicBezTo>
                  <a:pt x="174427" y="201662"/>
                  <a:pt x="143818" y="206375"/>
                  <a:pt x="111125" y="206375"/>
                </a:cubicBezTo>
                <a:cubicBezTo>
                  <a:pt x="78432" y="206375"/>
                  <a:pt x="47823" y="201662"/>
                  <a:pt x="24557" y="193377"/>
                </a:cubicBezTo>
                <a:cubicBezTo>
                  <a:pt x="15825" y="190252"/>
                  <a:pt x="7342" y="186333"/>
                  <a:pt x="0" y="181471"/>
                </a:cubicBezTo>
                <a:lnTo>
                  <a:pt x="0" y="214313"/>
                </a:lnTo>
                <a:cubicBezTo>
                  <a:pt x="0" y="236240"/>
                  <a:pt x="49758" y="254000"/>
                  <a:pt x="111125" y="254000"/>
                </a:cubicBezTo>
                <a:cubicBezTo>
                  <a:pt x="172492" y="254000"/>
                  <a:pt x="222250" y="236240"/>
                  <a:pt x="222250" y="214313"/>
                </a:cubicBezTo>
                <a:lnTo>
                  <a:pt x="222250" y="181471"/>
                </a:lnTo>
                <a:cubicBezTo>
                  <a:pt x="214908" y="186333"/>
                  <a:pt x="206474" y="190252"/>
                  <a:pt x="197693" y="193377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9" name="Text 7"/>
          <p:cNvSpPr/>
          <p:nvPr/>
        </p:nvSpPr>
        <p:spPr>
          <a:xfrm>
            <a:off x="1574800" y="2590800"/>
            <a:ext cx="2286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数据库连接管理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12800" y="3251200"/>
            <a:ext cx="487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难点分析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12800" y="3708400"/>
            <a:ext cx="48641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确保数据库连接的</a:t>
            </a: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稳定性和异常处理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，避免连接泄漏和系统崩溃。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774248" y="3251200"/>
            <a:ext cx="487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解决方案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774248" y="3708400"/>
            <a:ext cx="4864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封装DBUtil工具类统一管理连接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774248" y="4064000"/>
            <a:ext cx="4864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使用try-catch捕获pqxx异常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774248" y="4419600"/>
            <a:ext cx="4864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实现连接状态检查和自动重连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735696" y="3251200"/>
            <a:ext cx="487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技术实现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0735696" y="3708400"/>
            <a:ext cx="4762500" cy="1320800"/>
          </a:xfrm>
          <a:custGeom>
            <a:avLst/>
            <a:gdLst/>
            <a:ahLst/>
            <a:cxnLst/>
            <a:rect l="l" t="t" r="r" b="b"/>
            <a:pathLst>
              <a:path w="4762500" h="1320800">
                <a:moveTo>
                  <a:pt x="101596" y="0"/>
                </a:moveTo>
                <a:lnTo>
                  <a:pt x="4660904" y="0"/>
                </a:lnTo>
                <a:cubicBezTo>
                  <a:pt x="4717014" y="0"/>
                  <a:pt x="4762500" y="45486"/>
                  <a:pt x="4762500" y="101596"/>
                </a:cubicBezTo>
                <a:lnTo>
                  <a:pt x="4762500" y="1219204"/>
                </a:lnTo>
                <a:cubicBezTo>
                  <a:pt x="4762500" y="1275314"/>
                  <a:pt x="4717014" y="1320800"/>
                  <a:pt x="4660904" y="1320800"/>
                </a:cubicBezTo>
                <a:lnTo>
                  <a:pt x="101596" y="1320800"/>
                </a:lnTo>
                <a:cubicBezTo>
                  <a:pt x="45486" y="1320800"/>
                  <a:pt x="0" y="1275314"/>
                  <a:pt x="0" y="12192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18" name="Text 16"/>
          <p:cNvSpPr/>
          <p:nvPr/>
        </p:nvSpPr>
        <p:spPr>
          <a:xfrm>
            <a:off x="10888096" y="3860800"/>
            <a:ext cx="4546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 DBUtil {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989696" y="4114800"/>
            <a:ext cx="4445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static Connection getConnection();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989696" y="4368800"/>
            <a:ext cx="4445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static bool testConnection();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888096" y="4622800"/>
            <a:ext cx="4546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33400" y="5486400"/>
            <a:ext cx="15214600" cy="3403600"/>
          </a:xfrm>
          <a:custGeom>
            <a:avLst/>
            <a:gdLst/>
            <a:ahLst/>
            <a:cxnLst/>
            <a:rect l="l" t="t" r="r" b="b"/>
            <a:pathLst>
              <a:path w="15214600" h="3403600">
                <a:moveTo>
                  <a:pt x="50800" y="0"/>
                </a:moveTo>
                <a:lnTo>
                  <a:pt x="15062187" y="0"/>
                </a:lnTo>
                <a:cubicBezTo>
                  <a:pt x="15146362" y="0"/>
                  <a:pt x="15214600" y="68238"/>
                  <a:pt x="15214600" y="152413"/>
                </a:cubicBezTo>
                <a:lnTo>
                  <a:pt x="15214600" y="3251187"/>
                </a:lnTo>
                <a:cubicBezTo>
                  <a:pt x="15214600" y="3335362"/>
                  <a:pt x="15146362" y="3403600"/>
                  <a:pt x="15062187" y="3403600"/>
                </a:cubicBezTo>
                <a:lnTo>
                  <a:pt x="50800" y="3403600"/>
                </a:lnTo>
                <a:cubicBezTo>
                  <a:pt x="22763" y="3403600"/>
                  <a:pt x="0" y="3380837"/>
                  <a:pt x="0" y="3352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23" name="Shape 21"/>
          <p:cNvSpPr/>
          <p:nvPr/>
        </p:nvSpPr>
        <p:spPr>
          <a:xfrm>
            <a:off x="533400" y="5486400"/>
            <a:ext cx="50800" cy="3403600"/>
          </a:xfrm>
          <a:custGeom>
            <a:avLst/>
            <a:gdLst/>
            <a:ahLst/>
            <a:cxnLst/>
            <a:rect l="l" t="t" r="r" b="b"/>
            <a:pathLst>
              <a:path w="50800" h="3403600">
                <a:moveTo>
                  <a:pt x="50800" y="0"/>
                </a:moveTo>
                <a:lnTo>
                  <a:pt x="50800" y="0"/>
                </a:lnTo>
                <a:lnTo>
                  <a:pt x="50800" y="3403600"/>
                </a:lnTo>
                <a:lnTo>
                  <a:pt x="50800" y="3403600"/>
                </a:lnTo>
                <a:cubicBezTo>
                  <a:pt x="22763" y="3403600"/>
                  <a:pt x="0" y="3380837"/>
                  <a:pt x="0" y="3352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4" name="Shape 22"/>
          <p:cNvSpPr/>
          <p:nvPr/>
        </p:nvSpPr>
        <p:spPr>
          <a:xfrm>
            <a:off x="812800" y="5740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5" name="Shape 23"/>
          <p:cNvSpPr/>
          <p:nvPr/>
        </p:nvSpPr>
        <p:spPr>
          <a:xfrm>
            <a:off x="990600" y="59182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38175" y="95250"/>
                </a:moveTo>
                <a:lnTo>
                  <a:pt x="242094" y="95250"/>
                </a:lnTo>
                <a:cubicBezTo>
                  <a:pt x="248692" y="95250"/>
                  <a:pt x="254000" y="89942"/>
                  <a:pt x="254000" y="83344"/>
                </a:cubicBezTo>
                <a:lnTo>
                  <a:pt x="254000" y="11906"/>
                </a:lnTo>
                <a:cubicBezTo>
                  <a:pt x="254000" y="7094"/>
                  <a:pt x="251123" y="2729"/>
                  <a:pt x="246658" y="893"/>
                </a:cubicBezTo>
                <a:cubicBezTo>
                  <a:pt x="242193" y="-943"/>
                  <a:pt x="237083" y="99"/>
                  <a:pt x="233660" y="3473"/>
                </a:cubicBezTo>
                <a:lnTo>
                  <a:pt x="208012" y="29170"/>
                </a:lnTo>
                <a:cubicBezTo>
                  <a:pt x="186035" y="10964"/>
                  <a:pt x="157758" y="0"/>
                  <a:pt x="127000" y="0"/>
                </a:cubicBezTo>
                <a:cubicBezTo>
                  <a:pt x="63004" y="0"/>
                  <a:pt x="10071" y="47327"/>
                  <a:pt x="1290" y="108893"/>
                </a:cubicBezTo>
                <a:cubicBezTo>
                  <a:pt x="50" y="117574"/>
                  <a:pt x="6052" y="125611"/>
                  <a:pt x="14734" y="126851"/>
                </a:cubicBezTo>
                <a:cubicBezTo>
                  <a:pt x="23416" y="128091"/>
                  <a:pt x="31452" y="122039"/>
                  <a:pt x="32693" y="113407"/>
                </a:cubicBezTo>
                <a:cubicBezTo>
                  <a:pt x="39291" y="67221"/>
                  <a:pt x="79028" y="31750"/>
                  <a:pt x="127000" y="31750"/>
                </a:cubicBezTo>
                <a:cubicBezTo>
                  <a:pt x="149027" y="31750"/>
                  <a:pt x="169267" y="39191"/>
                  <a:pt x="185390" y="51743"/>
                </a:cubicBezTo>
                <a:lnTo>
                  <a:pt x="162223" y="74910"/>
                </a:lnTo>
                <a:cubicBezTo>
                  <a:pt x="158800" y="78333"/>
                  <a:pt x="157807" y="83443"/>
                  <a:pt x="159643" y="87908"/>
                </a:cubicBezTo>
                <a:cubicBezTo>
                  <a:pt x="161479" y="92373"/>
                  <a:pt x="165844" y="95250"/>
                  <a:pt x="170656" y="95250"/>
                </a:cubicBezTo>
                <a:lnTo>
                  <a:pt x="238175" y="95250"/>
                </a:lnTo>
                <a:close/>
                <a:moveTo>
                  <a:pt x="252760" y="145107"/>
                </a:moveTo>
                <a:cubicBezTo>
                  <a:pt x="254000" y="136426"/>
                  <a:pt x="247948" y="128389"/>
                  <a:pt x="239316" y="127149"/>
                </a:cubicBezTo>
                <a:cubicBezTo>
                  <a:pt x="230684" y="125909"/>
                  <a:pt x="222597" y="131961"/>
                  <a:pt x="221357" y="140593"/>
                </a:cubicBezTo>
                <a:cubicBezTo>
                  <a:pt x="214759" y="186730"/>
                  <a:pt x="175022" y="222200"/>
                  <a:pt x="127050" y="222200"/>
                </a:cubicBezTo>
                <a:cubicBezTo>
                  <a:pt x="105023" y="222200"/>
                  <a:pt x="84782" y="214759"/>
                  <a:pt x="68659" y="202208"/>
                </a:cubicBezTo>
                <a:lnTo>
                  <a:pt x="91777" y="179090"/>
                </a:lnTo>
                <a:cubicBezTo>
                  <a:pt x="95200" y="175667"/>
                  <a:pt x="96193" y="170557"/>
                  <a:pt x="94357" y="166092"/>
                </a:cubicBezTo>
                <a:cubicBezTo>
                  <a:pt x="92521" y="161627"/>
                  <a:pt x="88156" y="158750"/>
                  <a:pt x="83344" y="158750"/>
                </a:cubicBezTo>
                <a:lnTo>
                  <a:pt x="11906" y="158750"/>
                </a:lnTo>
                <a:cubicBezTo>
                  <a:pt x="5308" y="158750"/>
                  <a:pt x="0" y="164058"/>
                  <a:pt x="0" y="170656"/>
                </a:cubicBezTo>
                <a:lnTo>
                  <a:pt x="0" y="242094"/>
                </a:lnTo>
                <a:cubicBezTo>
                  <a:pt x="0" y="246906"/>
                  <a:pt x="2877" y="251271"/>
                  <a:pt x="7342" y="253107"/>
                </a:cubicBezTo>
                <a:cubicBezTo>
                  <a:pt x="11807" y="254943"/>
                  <a:pt x="16917" y="253901"/>
                  <a:pt x="20340" y="250527"/>
                </a:cubicBezTo>
                <a:lnTo>
                  <a:pt x="46037" y="224830"/>
                </a:lnTo>
                <a:cubicBezTo>
                  <a:pt x="67965" y="243036"/>
                  <a:pt x="96242" y="254000"/>
                  <a:pt x="127000" y="254000"/>
                </a:cubicBezTo>
                <a:cubicBezTo>
                  <a:pt x="190996" y="254000"/>
                  <a:pt x="243929" y="206673"/>
                  <a:pt x="252710" y="145107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26" name="Text 24"/>
          <p:cNvSpPr/>
          <p:nvPr/>
        </p:nvSpPr>
        <p:spPr>
          <a:xfrm>
            <a:off x="1574800" y="5842000"/>
            <a:ext cx="2286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数据一致性维护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12800" y="6502400"/>
            <a:ext cx="487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难点分析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12800" y="6959600"/>
            <a:ext cx="4864100" cy="660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级联删除操作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容易导致数据不一致，需要保证业务数据的完整性。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774248" y="6502400"/>
            <a:ext cx="487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解决方案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774248" y="6959600"/>
            <a:ext cx="4864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实现事务管理确保操作的原子性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774248" y="7315200"/>
            <a:ext cx="4864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学生/课程删除时级联清理关联记录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774248" y="7670800"/>
            <a:ext cx="4864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使用外键约束和数据库事务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0735696" y="6502400"/>
            <a:ext cx="487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事务流程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0735696" y="6959600"/>
            <a:ext cx="4762500" cy="1676400"/>
          </a:xfrm>
          <a:custGeom>
            <a:avLst/>
            <a:gdLst/>
            <a:ahLst/>
            <a:cxnLst/>
            <a:rect l="l" t="t" r="r" b="b"/>
            <a:pathLst>
              <a:path w="4762500" h="1676400">
                <a:moveTo>
                  <a:pt x="101607" y="0"/>
                </a:moveTo>
                <a:lnTo>
                  <a:pt x="4660893" y="0"/>
                </a:lnTo>
                <a:cubicBezTo>
                  <a:pt x="4717009" y="0"/>
                  <a:pt x="4762500" y="45491"/>
                  <a:pt x="4762500" y="101607"/>
                </a:cubicBezTo>
                <a:lnTo>
                  <a:pt x="4762500" y="1574793"/>
                </a:lnTo>
                <a:cubicBezTo>
                  <a:pt x="4762500" y="1630909"/>
                  <a:pt x="4717009" y="1676400"/>
                  <a:pt x="4660893" y="1676400"/>
                </a:cubicBezTo>
                <a:lnTo>
                  <a:pt x="101607" y="1676400"/>
                </a:lnTo>
                <a:cubicBezTo>
                  <a:pt x="45491" y="1676400"/>
                  <a:pt x="0" y="1630909"/>
                  <a:pt x="0" y="15747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35" name="Shape 33"/>
          <p:cNvSpPr/>
          <p:nvPr/>
        </p:nvSpPr>
        <p:spPr>
          <a:xfrm>
            <a:off x="10888096" y="7112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6" name="Text 34"/>
          <p:cNvSpPr/>
          <p:nvPr/>
        </p:nvSpPr>
        <p:spPr>
          <a:xfrm>
            <a:off x="10849996" y="7112000"/>
            <a:ext cx="381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1294496" y="7137400"/>
            <a:ext cx="1892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BEGIN TRANSACTION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0888096" y="7467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9" name="Text 37"/>
          <p:cNvSpPr/>
          <p:nvPr/>
        </p:nvSpPr>
        <p:spPr>
          <a:xfrm>
            <a:off x="10849996" y="7467600"/>
            <a:ext cx="381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294496" y="7493000"/>
            <a:ext cx="1155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执行删除操作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0888096" y="7823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2" name="Text 40"/>
          <p:cNvSpPr/>
          <p:nvPr/>
        </p:nvSpPr>
        <p:spPr>
          <a:xfrm>
            <a:off x="10849996" y="7823200"/>
            <a:ext cx="381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294496" y="7848600"/>
            <a:ext cx="1155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级联清理关联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0888096" y="8178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5" name="Text 43"/>
          <p:cNvSpPr/>
          <p:nvPr/>
        </p:nvSpPr>
        <p:spPr>
          <a:xfrm>
            <a:off x="10849996" y="8178800"/>
            <a:ext cx="381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1294496" y="8204200"/>
            <a:ext cx="1803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COMMIT/ROLLBACK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13443" y="9098643"/>
            <a:ext cx="4938486" cy="1179286"/>
          </a:xfrm>
          <a:custGeom>
            <a:avLst/>
            <a:gdLst/>
            <a:ahLst/>
            <a:cxnLst/>
            <a:rect l="l" t="t" r="r" b="b"/>
            <a:pathLst>
              <a:path w="4938486" h="1179286">
                <a:moveTo>
                  <a:pt x="101595" y="0"/>
                </a:moveTo>
                <a:lnTo>
                  <a:pt x="4836890" y="0"/>
                </a:lnTo>
                <a:cubicBezTo>
                  <a:pt x="4893000" y="0"/>
                  <a:pt x="4938486" y="45486"/>
                  <a:pt x="4938486" y="101595"/>
                </a:cubicBezTo>
                <a:lnTo>
                  <a:pt x="4938486" y="1077690"/>
                </a:lnTo>
                <a:cubicBezTo>
                  <a:pt x="4938486" y="1133800"/>
                  <a:pt x="4893000" y="1179286"/>
                  <a:pt x="4836890" y="1179286"/>
                </a:cubicBezTo>
                <a:lnTo>
                  <a:pt x="101595" y="1179286"/>
                </a:lnTo>
                <a:cubicBezTo>
                  <a:pt x="45523" y="1179286"/>
                  <a:pt x="0" y="1133762"/>
                  <a:pt x="0" y="1077690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753836" y="9358086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29282" y="0"/>
                  <a:pt x="131564" y="496"/>
                  <a:pt x="133648" y="1439"/>
                </a:cubicBezTo>
                <a:lnTo>
                  <a:pt x="227112" y="41077"/>
                </a:lnTo>
                <a:cubicBezTo>
                  <a:pt x="238026" y="45690"/>
                  <a:pt x="246162" y="56455"/>
                  <a:pt x="246112" y="69453"/>
                </a:cubicBezTo>
                <a:cubicBezTo>
                  <a:pt x="245864" y="118666"/>
                  <a:pt x="225623" y="208707"/>
                  <a:pt x="140146" y="249634"/>
                </a:cubicBezTo>
                <a:cubicBezTo>
                  <a:pt x="131862" y="253603"/>
                  <a:pt x="122238" y="253603"/>
                  <a:pt x="113953" y="249634"/>
                </a:cubicBezTo>
                <a:cubicBezTo>
                  <a:pt x="28426" y="208707"/>
                  <a:pt x="8235" y="118666"/>
                  <a:pt x="7987" y="69453"/>
                </a:cubicBezTo>
                <a:cubicBezTo>
                  <a:pt x="7937" y="56455"/>
                  <a:pt x="16073" y="45690"/>
                  <a:pt x="26987" y="41077"/>
                </a:cubicBezTo>
                <a:lnTo>
                  <a:pt x="120402" y="1439"/>
                </a:lnTo>
                <a:cubicBezTo>
                  <a:pt x="122486" y="496"/>
                  <a:pt x="124718" y="0"/>
                  <a:pt x="127000" y="0"/>
                </a:cubicBezTo>
                <a:close/>
                <a:moveTo>
                  <a:pt x="127000" y="33139"/>
                </a:moveTo>
                <a:lnTo>
                  <a:pt x="127000" y="220712"/>
                </a:lnTo>
                <a:cubicBezTo>
                  <a:pt x="195461" y="187573"/>
                  <a:pt x="213866" y="114151"/>
                  <a:pt x="214313" y="70197"/>
                </a:cubicBezTo>
                <a:lnTo>
                  <a:pt x="127000" y="33189"/>
                </a:lnTo>
                <a:lnTo>
                  <a:pt x="127000" y="33189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49" name="Text 47"/>
          <p:cNvSpPr/>
          <p:nvPr/>
        </p:nvSpPr>
        <p:spPr>
          <a:xfrm>
            <a:off x="1191986" y="9307286"/>
            <a:ext cx="1104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ACID特性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722086" y="9764486"/>
            <a:ext cx="462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原子性、一致性、隔离性、持久性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661139" y="9098643"/>
            <a:ext cx="4938486" cy="1179286"/>
          </a:xfrm>
          <a:custGeom>
            <a:avLst/>
            <a:gdLst/>
            <a:ahLst/>
            <a:cxnLst/>
            <a:rect l="l" t="t" r="r" b="b"/>
            <a:pathLst>
              <a:path w="4938486" h="1179286">
                <a:moveTo>
                  <a:pt x="101595" y="0"/>
                </a:moveTo>
                <a:lnTo>
                  <a:pt x="4836890" y="0"/>
                </a:lnTo>
                <a:cubicBezTo>
                  <a:pt x="4893000" y="0"/>
                  <a:pt x="4938486" y="45486"/>
                  <a:pt x="4938486" y="101595"/>
                </a:cubicBezTo>
                <a:lnTo>
                  <a:pt x="4938486" y="1077690"/>
                </a:lnTo>
                <a:cubicBezTo>
                  <a:pt x="4938486" y="1133800"/>
                  <a:pt x="4893000" y="1179286"/>
                  <a:pt x="4836890" y="1179286"/>
                </a:cubicBezTo>
                <a:lnTo>
                  <a:pt x="101595" y="1179286"/>
                </a:lnTo>
                <a:cubicBezTo>
                  <a:pt x="45523" y="1179286"/>
                  <a:pt x="0" y="1133762"/>
                  <a:pt x="0" y="1077690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52" name="Shape 50"/>
          <p:cNvSpPr/>
          <p:nvPr/>
        </p:nvSpPr>
        <p:spPr>
          <a:xfrm>
            <a:off x="5885657" y="9358086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208111" y="47625"/>
                </a:moveTo>
                <a:cubicBezTo>
                  <a:pt x="199876" y="47625"/>
                  <a:pt x="191889" y="49857"/>
                  <a:pt x="184894" y="53925"/>
                </a:cubicBezTo>
                <a:cubicBezTo>
                  <a:pt x="177056" y="45988"/>
                  <a:pt x="167928" y="39340"/>
                  <a:pt x="157857" y="34330"/>
                </a:cubicBezTo>
                <a:cubicBezTo>
                  <a:pt x="171847" y="22423"/>
                  <a:pt x="189657" y="15875"/>
                  <a:pt x="208111" y="15875"/>
                </a:cubicBezTo>
                <a:cubicBezTo>
                  <a:pt x="250974" y="15875"/>
                  <a:pt x="285750" y="50602"/>
                  <a:pt x="285750" y="93514"/>
                </a:cubicBezTo>
                <a:cubicBezTo>
                  <a:pt x="285750" y="114102"/>
                  <a:pt x="277564" y="133846"/>
                  <a:pt x="263029" y="148382"/>
                </a:cubicBezTo>
                <a:lnTo>
                  <a:pt x="227757" y="183654"/>
                </a:lnTo>
                <a:cubicBezTo>
                  <a:pt x="213221" y="198189"/>
                  <a:pt x="193477" y="206375"/>
                  <a:pt x="172889" y="206375"/>
                </a:cubicBezTo>
                <a:cubicBezTo>
                  <a:pt x="130026" y="206375"/>
                  <a:pt x="95250" y="171648"/>
                  <a:pt x="95250" y="128736"/>
                </a:cubicBezTo>
                <a:cubicBezTo>
                  <a:pt x="95250" y="127992"/>
                  <a:pt x="95250" y="127248"/>
                  <a:pt x="95300" y="126504"/>
                </a:cubicBezTo>
                <a:cubicBezTo>
                  <a:pt x="95548" y="117723"/>
                  <a:pt x="102840" y="110827"/>
                  <a:pt x="111621" y="111075"/>
                </a:cubicBezTo>
                <a:cubicBezTo>
                  <a:pt x="120402" y="111323"/>
                  <a:pt x="127298" y="118616"/>
                  <a:pt x="127050" y="127397"/>
                </a:cubicBezTo>
                <a:cubicBezTo>
                  <a:pt x="127050" y="127843"/>
                  <a:pt x="127050" y="128290"/>
                  <a:pt x="127050" y="128687"/>
                </a:cubicBezTo>
                <a:cubicBezTo>
                  <a:pt x="127050" y="154037"/>
                  <a:pt x="147588" y="174575"/>
                  <a:pt x="172938" y="174575"/>
                </a:cubicBezTo>
                <a:cubicBezTo>
                  <a:pt x="185093" y="174575"/>
                  <a:pt x="196751" y="169763"/>
                  <a:pt x="205383" y="161131"/>
                </a:cubicBezTo>
                <a:lnTo>
                  <a:pt x="240655" y="125859"/>
                </a:lnTo>
                <a:cubicBezTo>
                  <a:pt x="249237" y="117277"/>
                  <a:pt x="254099" y="105569"/>
                  <a:pt x="254099" y="93414"/>
                </a:cubicBezTo>
                <a:cubicBezTo>
                  <a:pt x="254099" y="68064"/>
                  <a:pt x="233561" y="47526"/>
                  <a:pt x="208211" y="47526"/>
                </a:cubicBezTo>
                <a:close/>
                <a:moveTo>
                  <a:pt x="136525" y="85973"/>
                </a:moveTo>
                <a:cubicBezTo>
                  <a:pt x="135582" y="85576"/>
                  <a:pt x="134640" y="85030"/>
                  <a:pt x="133796" y="84435"/>
                </a:cubicBezTo>
                <a:cubicBezTo>
                  <a:pt x="127546" y="81211"/>
                  <a:pt x="120402" y="79375"/>
                  <a:pt x="112911" y="79375"/>
                </a:cubicBezTo>
                <a:cubicBezTo>
                  <a:pt x="100757" y="79375"/>
                  <a:pt x="89098" y="84187"/>
                  <a:pt x="80466" y="92819"/>
                </a:cubicBezTo>
                <a:lnTo>
                  <a:pt x="45194" y="128091"/>
                </a:lnTo>
                <a:cubicBezTo>
                  <a:pt x="36612" y="136674"/>
                  <a:pt x="31750" y="148382"/>
                  <a:pt x="31750" y="160536"/>
                </a:cubicBezTo>
                <a:cubicBezTo>
                  <a:pt x="31750" y="185886"/>
                  <a:pt x="52288" y="206425"/>
                  <a:pt x="77639" y="206425"/>
                </a:cubicBezTo>
                <a:cubicBezTo>
                  <a:pt x="85824" y="206425"/>
                  <a:pt x="93811" y="204242"/>
                  <a:pt x="100806" y="200174"/>
                </a:cubicBezTo>
                <a:cubicBezTo>
                  <a:pt x="108645" y="208111"/>
                  <a:pt x="117773" y="214759"/>
                  <a:pt x="127893" y="219770"/>
                </a:cubicBezTo>
                <a:cubicBezTo>
                  <a:pt x="113903" y="231626"/>
                  <a:pt x="96143" y="238224"/>
                  <a:pt x="77639" y="238224"/>
                </a:cubicBezTo>
                <a:cubicBezTo>
                  <a:pt x="34776" y="238224"/>
                  <a:pt x="0" y="203498"/>
                  <a:pt x="0" y="160586"/>
                </a:cubicBezTo>
                <a:cubicBezTo>
                  <a:pt x="0" y="139998"/>
                  <a:pt x="8186" y="120253"/>
                  <a:pt x="22721" y="105718"/>
                </a:cubicBezTo>
                <a:lnTo>
                  <a:pt x="57993" y="70445"/>
                </a:lnTo>
                <a:cubicBezTo>
                  <a:pt x="72529" y="55910"/>
                  <a:pt x="92273" y="47724"/>
                  <a:pt x="112861" y="47724"/>
                </a:cubicBezTo>
                <a:cubicBezTo>
                  <a:pt x="155823" y="47724"/>
                  <a:pt x="190500" y="82748"/>
                  <a:pt x="190500" y="125561"/>
                </a:cubicBezTo>
                <a:cubicBezTo>
                  <a:pt x="190500" y="126206"/>
                  <a:pt x="190500" y="126851"/>
                  <a:pt x="190500" y="127496"/>
                </a:cubicBezTo>
                <a:cubicBezTo>
                  <a:pt x="190302" y="136277"/>
                  <a:pt x="183009" y="143173"/>
                  <a:pt x="174228" y="142974"/>
                </a:cubicBezTo>
                <a:cubicBezTo>
                  <a:pt x="165447" y="142776"/>
                  <a:pt x="158552" y="135483"/>
                  <a:pt x="158750" y="126702"/>
                </a:cubicBezTo>
                <a:cubicBezTo>
                  <a:pt x="158750" y="126305"/>
                  <a:pt x="158750" y="125958"/>
                  <a:pt x="158750" y="125561"/>
                </a:cubicBezTo>
                <a:cubicBezTo>
                  <a:pt x="158750" y="108843"/>
                  <a:pt x="149820" y="94159"/>
                  <a:pt x="136525" y="86072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3" name="Text 51"/>
          <p:cNvSpPr/>
          <p:nvPr/>
        </p:nvSpPr>
        <p:spPr>
          <a:xfrm>
            <a:off x="6339682" y="9307286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外键约束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5869782" y="9764486"/>
            <a:ext cx="462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维护表间关系，防止脏数据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0808891" y="9098643"/>
            <a:ext cx="4938486" cy="1179286"/>
          </a:xfrm>
          <a:custGeom>
            <a:avLst/>
            <a:gdLst/>
            <a:ahLst/>
            <a:cxnLst/>
            <a:rect l="l" t="t" r="r" b="b"/>
            <a:pathLst>
              <a:path w="4938486" h="1179286">
                <a:moveTo>
                  <a:pt x="101595" y="0"/>
                </a:moveTo>
                <a:lnTo>
                  <a:pt x="4836890" y="0"/>
                </a:lnTo>
                <a:cubicBezTo>
                  <a:pt x="4893000" y="0"/>
                  <a:pt x="4938486" y="45486"/>
                  <a:pt x="4938486" y="101595"/>
                </a:cubicBezTo>
                <a:lnTo>
                  <a:pt x="4938486" y="1077690"/>
                </a:lnTo>
                <a:cubicBezTo>
                  <a:pt x="4938486" y="1133800"/>
                  <a:pt x="4893000" y="1179286"/>
                  <a:pt x="4836890" y="1179286"/>
                </a:cubicBezTo>
                <a:lnTo>
                  <a:pt x="101595" y="1179286"/>
                </a:lnTo>
                <a:cubicBezTo>
                  <a:pt x="45523" y="1179286"/>
                  <a:pt x="0" y="1133762"/>
                  <a:pt x="0" y="1077690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11049284" y="9358086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34293" y="0"/>
                  <a:pt x="140990" y="4018"/>
                  <a:pt x="144463" y="10418"/>
                </a:cubicBezTo>
                <a:lnTo>
                  <a:pt x="251619" y="208855"/>
                </a:lnTo>
                <a:cubicBezTo>
                  <a:pt x="254943" y="215007"/>
                  <a:pt x="254794" y="222448"/>
                  <a:pt x="251222" y="228451"/>
                </a:cubicBezTo>
                <a:cubicBezTo>
                  <a:pt x="247650" y="234454"/>
                  <a:pt x="241151" y="238125"/>
                  <a:pt x="234156" y="238125"/>
                </a:cubicBezTo>
                <a:lnTo>
                  <a:pt x="19844" y="238125"/>
                </a:lnTo>
                <a:cubicBezTo>
                  <a:pt x="12849" y="238125"/>
                  <a:pt x="6400" y="234454"/>
                  <a:pt x="2778" y="228451"/>
                </a:cubicBezTo>
                <a:cubicBezTo>
                  <a:pt x="-843" y="222448"/>
                  <a:pt x="-943" y="215007"/>
                  <a:pt x="2381" y="208855"/>
                </a:cubicBezTo>
                <a:lnTo>
                  <a:pt x="109538" y="10418"/>
                </a:lnTo>
                <a:cubicBezTo>
                  <a:pt x="113010" y="4018"/>
                  <a:pt x="119707" y="0"/>
                  <a:pt x="127000" y="0"/>
                </a:cubicBezTo>
                <a:close/>
                <a:moveTo>
                  <a:pt x="127000" y="83344"/>
                </a:moveTo>
                <a:cubicBezTo>
                  <a:pt x="120402" y="83344"/>
                  <a:pt x="115094" y="88652"/>
                  <a:pt x="115094" y="95250"/>
                </a:cubicBezTo>
                <a:lnTo>
                  <a:pt x="115094" y="150813"/>
                </a:lnTo>
                <a:cubicBezTo>
                  <a:pt x="115094" y="157411"/>
                  <a:pt x="120402" y="162719"/>
                  <a:pt x="127000" y="162719"/>
                </a:cubicBezTo>
                <a:cubicBezTo>
                  <a:pt x="133598" y="162719"/>
                  <a:pt x="138906" y="157411"/>
                  <a:pt x="138906" y="150813"/>
                </a:cubicBezTo>
                <a:lnTo>
                  <a:pt x="138906" y="95250"/>
                </a:lnTo>
                <a:cubicBezTo>
                  <a:pt x="138906" y="88652"/>
                  <a:pt x="133598" y="83344"/>
                  <a:pt x="127000" y="83344"/>
                </a:cubicBezTo>
                <a:close/>
                <a:moveTo>
                  <a:pt x="140246" y="190500"/>
                </a:moveTo>
                <a:cubicBezTo>
                  <a:pt x="140547" y="185583"/>
                  <a:pt x="138095" y="180906"/>
                  <a:pt x="133880" y="178356"/>
                </a:cubicBezTo>
                <a:cubicBezTo>
                  <a:pt x="129666" y="175807"/>
                  <a:pt x="124384" y="175807"/>
                  <a:pt x="120169" y="178356"/>
                </a:cubicBezTo>
                <a:cubicBezTo>
                  <a:pt x="115955" y="180906"/>
                  <a:pt x="113503" y="185583"/>
                  <a:pt x="113804" y="190500"/>
                </a:cubicBezTo>
                <a:cubicBezTo>
                  <a:pt x="113503" y="195417"/>
                  <a:pt x="115955" y="200094"/>
                  <a:pt x="120169" y="202644"/>
                </a:cubicBezTo>
                <a:cubicBezTo>
                  <a:pt x="124384" y="205193"/>
                  <a:pt x="129666" y="205193"/>
                  <a:pt x="133880" y="202644"/>
                </a:cubicBezTo>
                <a:cubicBezTo>
                  <a:pt x="138095" y="200094"/>
                  <a:pt x="140547" y="195417"/>
                  <a:pt x="140246" y="19050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7" name="Text 55"/>
          <p:cNvSpPr/>
          <p:nvPr/>
        </p:nvSpPr>
        <p:spPr>
          <a:xfrm>
            <a:off x="11487434" y="9307286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异常安全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1017534" y="9764486"/>
            <a:ext cx="462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自动回滚，数据不丢失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2387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 · KEY CHALLENGES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输入验证与业务逻辑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76400"/>
            <a:ext cx="1536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Input Validation &amp; Business Logic Separation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2235200"/>
            <a:ext cx="7493000" cy="3581400"/>
          </a:xfrm>
          <a:custGeom>
            <a:avLst/>
            <a:gdLst/>
            <a:ahLst/>
            <a:cxnLst/>
            <a:rect l="l" t="t" r="r" b="b"/>
            <a:pathLst>
              <a:path w="7493000" h="3581400">
                <a:moveTo>
                  <a:pt x="50800" y="0"/>
                </a:moveTo>
                <a:lnTo>
                  <a:pt x="7340611" y="0"/>
                </a:lnTo>
                <a:cubicBezTo>
                  <a:pt x="7424717" y="0"/>
                  <a:pt x="7493000" y="68283"/>
                  <a:pt x="7493000" y="152389"/>
                </a:cubicBezTo>
                <a:lnTo>
                  <a:pt x="7493000" y="3429011"/>
                </a:lnTo>
                <a:cubicBezTo>
                  <a:pt x="7493000" y="3513173"/>
                  <a:pt x="7424773" y="3581400"/>
                  <a:pt x="7340611" y="3581400"/>
                </a:cubicBezTo>
                <a:lnTo>
                  <a:pt x="50800" y="3581400"/>
                </a:lnTo>
                <a:cubicBezTo>
                  <a:pt x="22763" y="3581400"/>
                  <a:pt x="0" y="3558637"/>
                  <a:pt x="0" y="3530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533400" y="2235200"/>
            <a:ext cx="50800" cy="3581400"/>
          </a:xfrm>
          <a:custGeom>
            <a:avLst/>
            <a:gdLst/>
            <a:ahLst/>
            <a:cxnLst/>
            <a:rect l="l" t="t" r="r" b="b"/>
            <a:pathLst>
              <a:path w="50800" h="3581400">
                <a:moveTo>
                  <a:pt x="50800" y="0"/>
                </a:moveTo>
                <a:lnTo>
                  <a:pt x="50800" y="0"/>
                </a:lnTo>
                <a:lnTo>
                  <a:pt x="50800" y="3581400"/>
                </a:lnTo>
                <a:lnTo>
                  <a:pt x="50800" y="3581400"/>
                </a:lnTo>
                <a:cubicBezTo>
                  <a:pt x="22763" y="3581400"/>
                  <a:pt x="0" y="3558637"/>
                  <a:pt x="0" y="3530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" name="Shape 5"/>
          <p:cNvSpPr/>
          <p:nvPr/>
        </p:nvSpPr>
        <p:spPr>
          <a:xfrm>
            <a:off x="762000" y="2438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8" name="Shape 6"/>
          <p:cNvSpPr/>
          <p:nvPr/>
        </p:nvSpPr>
        <p:spPr>
          <a:xfrm>
            <a:off x="939800" y="26162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9" name="Text 7"/>
          <p:cNvSpPr/>
          <p:nvPr/>
        </p:nvSpPr>
        <p:spPr>
          <a:xfrm>
            <a:off x="1524000" y="2540000"/>
            <a:ext cx="2895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输入验证与异常处理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62000" y="3200400"/>
            <a:ext cx="7175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难点分析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62000" y="3657597"/>
            <a:ext cx="71628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用户输入错误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导致程序崩溃，需要健壮的输入验证机制。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62000" y="4140197"/>
            <a:ext cx="7175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解决方案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62000" y="4597397"/>
            <a:ext cx="716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创建InputUtil工具类进行输入验证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62000" y="4952997"/>
            <a:ext cx="716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实现范围检查、非空校验和类型验证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62000" y="5308597"/>
            <a:ext cx="716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统一的异常处理机制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13443" y="6025240"/>
            <a:ext cx="7503886" cy="2754086"/>
          </a:xfrm>
          <a:custGeom>
            <a:avLst/>
            <a:gdLst/>
            <a:ahLst/>
            <a:cxnLst/>
            <a:rect l="l" t="t" r="r" b="b"/>
            <a:pathLst>
              <a:path w="7503886" h="2754086">
                <a:moveTo>
                  <a:pt x="152411" y="0"/>
                </a:moveTo>
                <a:lnTo>
                  <a:pt x="7351475" y="0"/>
                </a:lnTo>
                <a:cubicBezTo>
                  <a:pt x="7435649" y="0"/>
                  <a:pt x="7503886" y="68237"/>
                  <a:pt x="7503886" y="152411"/>
                </a:cubicBezTo>
                <a:lnTo>
                  <a:pt x="7503886" y="2601675"/>
                </a:lnTo>
                <a:cubicBezTo>
                  <a:pt x="7503886" y="2685849"/>
                  <a:pt x="7435649" y="2754086"/>
                  <a:pt x="7351475" y="2754086"/>
                </a:cubicBezTo>
                <a:lnTo>
                  <a:pt x="152411" y="2754086"/>
                </a:lnTo>
                <a:cubicBezTo>
                  <a:pt x="68237" y="2754086"/>
                  <a:pt x="0" y="2685849"/>
                  <a:pt x="0" y="2601675"/>
                </a:cubicBezTo>
                <a:lnTo>
                  <a:pt x="0" y="152411"/>
                </a:lnTo>
                <a:cubicBezTo>
                  <a:pt x="0" y="68237"/>
                  <a:pt x="68237" y="0"/>
                  <a:pt x="152411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22086" y="6233886"/>
            <a:ext cx="7213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InputUtil 验证方法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22086" y="6741886"/>
            <a:ext cx="7086600" cy="1828800"/>
          </a:xfrm>
          <a:custGeom>
            <a:avLst/>
            <a:gdLst/>
            <a:ahLst/>
            <a:cxnLst/>
            <a:rect l="l" t="t" r="r" b="b"/>
            <a:pathLst>
              <a:path w="7086600" h="1828800">
                <a:moveTo>
                  <a:pt x="101608" y="0"/>
                </a:moveTo>
                <a:lnTo>
                  <a:pt x="6984992" y="0"/>
                </a:lnTo>
                <a:cubicBezTo>
                  <a:pt x="7041108" y="0"/>
                  <a:pt x="7086600" y="45492"/>
                  <a:pt x="7086600" y="101608"/>
                </a:cubicBezTo>
                <a:lnTo>
                  <a:pt x="7086600" y="1727192"/>
                </a:lnTo>
                <a:cubicBezTo>
                  <a:pt x="7086600" y="1783308"/>
                  <a:pt x="7041108" y="1828800"/>
                  <a:pt x="69849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19" name="Text 17"/>
          <p:cNvSpPr/>
          <p:nvPr/>
        </p:nvSpPr>
        <p:spPr>
          <a:xfrm>
            <a:off x="874486" y="6894286"/>
            <a:ext cx="6870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 InputUtil {p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76086" y="7148286"/>
            <a:ext cx="6769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static int getIntRange(int min, int max);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76086" y="7402286"/>
            <a:ext cx="6769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static string getNonEmptyString();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76086" y="7656286"/>
            <a:ext cx="6769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static double getDouble();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76086" y="7910286"/>
            <a:ext cx="6769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static bool isValidId(const string&amp; id);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74486" y="8164286"/>
            <a:ext cx="6870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255000" y="2235200"/>
            <a:ext cx="7493000" cy="3581400"/>
          </a:xfrm>
          <a:custGeom>
            <a:avLst/>
            <a:gdLst/>
            <a:ahLst/>
            <a:cxnLst/>
            <a:rect l="l" t="t" r="r" b="b"/>
            <a:pathLst>
              <a:path w="7493000" h="3581400">
                <a:moveTo>
                  <a:pt x="50800" y="0"/>
                </a:moveTo>
                <a:lnTo>
                  <a:pt x="7340611" y="0"/>
                </a:lnTo>
                <a:cubicBezTo>
                  <a:pt x="7424717" y="0"/>
                  <a:pt x="7493000" y="68283"/>
                  <a:pt x="7493000" y="152389"/>
                </a:cubicBezTo>
                <a:lnTo>
                  <a:pt x="7493000" y="3429011"/>
                </a:lnTo>
                <a:cubicBezTo>
                  <a:pt x="7493000" y="3513173"/>
                  <a:pt x="7424773" y="3581400"/>
                  <a:pt x="7340611" y="3581400"/>
                </a:cubicBezTo>
                <a:lnTo>
                  <a:pt x="50800" y="3581400"/>
                </a:lnTo>
                <a:cubicBezTo>
                  <a:pt x="22763" y="3581400"/>
                  <a:pt x="0" y="3558637"/>
                  <a:pt x="0" y="3530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26" name="Shape 24"/>
          <p:cNvSpPr/>
          <p:nvPr/>
        </p:nvSpPr>
        <p:spPr>
          <a:xfrm>
            <a:off x="8255000" y="2235200"/>
            <a:ext cx="50800" cy="3581400"/>
          </a:xfrm>
          <a:custGeom>
            <a:avLst/>
            <a:gdLst/>
            <a:ahLst/>
            <a:cxnLst/>
            <a:rect l="l" t="t" r="r" b="b"/>
            <a:pathLst>
              <a:path w="50800" h="3581400">
                <a:moveTo>
                  <a:pt x="50800" y="0"/>
                </a:moveTo>
                <a:lnTo>
                  <a:pt x="50800" y="0"/>
                </a:lnTo>
                <a:lnTo>
                  <a:pt x="50800" y="3581400"/>
                </a:lnTo>
                <a:lnTo>
                  <a:pt x="50800" y="3581400"/>
                </a:lnTo>
                <a:cubicBezTo>
                  <a:pt x="22763" y="3581400"/>
                  <a:pt x="0" y="3558637"/>
                  <a:pt x="0" y="3530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7" name="Shape 25"/>
          <p:cNvSpPr/>
          <p:nvPr/>
        </p:nvSpPr>
        <p:spPr>
          <a:xfrm>
            <a:off x="8483600" y="2438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8" name="Shape 26"/>
          <p:cNvSpPr/>
          <p:nvPr/>
        </p:nvSpPr>
        <p:spPr>
          <a:xfrm>
            <a:off x="8661400" y="26162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5342" y="2580"/>
                </a:moveTo>
                <a:cubicBezTo>
                  <a:pt x="122734" y="-843"/>
                  <a:pt x="131266" y="-843"/>
                  <a:pt x="138658" y="2580"/>
                </a:cubicBezTo>
                <a:lnTo>
                  <a:pt x="247104" y="52685"/>
                </a:lnTo>
                <a:cubicBezTo>
                  <a:pt x="251321" y="54620"/>
                  <a:pt x="254000" y="58837"/>
                  <a:pt x="254000" y="63500"/>
                </a:cubicBezTo>
                <a:cubicBezTo>
                  <a:pt x="254000" y="68163"/>
                  <a:pt x="251321" y="72380"/>
                  <a:pt x="247104" y="74315"/>
                </a:cubicBezTo>
                <a:lnTo>
                  <a:pt x="138658" y="124420"/>
                </a:lnTo>
                <a:cubicBezTo>
                  <a:pt x="131266" y="127843"/>
                  <a:pt x="122734" y="127843"/>
                  <a:pt x="115342" y="124420"/>
                </a:cubicBezTo>
                <a:lnTo>
                  <a:pt x="6896" y="74315"/>
                </a:lnTo>
                <a:cubicBezTo>
                  <a:pt x="2679" y="72330"/>
                  <a:pt x="0" y="68114"/>
                  <a:pt x="0" y="63500"/>
                </a:cubicBezTo>
                <a:cubicBezTo>
                  <a:pt x="0" y="58886"/>
                  <a:pt x="2679" y="54620"/>
                  <a:pt x="6896" y="52685"/>
                </a:cubicBezTo>
                <a:lnTo>
                  <a:pt x="115342" y="2580"/>
                </a:lnTo>
                <a:close/>
                <a:moveTo>
                  <a:pt x="23862" y="108347"/>
                </a:moveTo>
                <a:lnTo>
                  <a:pt x="105370" y="146000"/>
                </a:lnTo>
                <a:cubicBezTo>
                  <a:pt x="119112" y="152350"/>
                  <a:pt x="134938" y="152350"/>
                  <a:pt x="148679" y="146000"/>
                </a:cubicBezTo>
                <a:lnTo>
                  <a:pt x="230188" y="108347"/>
                </a:lnTo>
                <a:lnTo>
                  <a:pt x="247104" y="116185"/>
                </a:lnTo>
                <a:cubicBezTo>
                  <a:pt x="251321" y="118120"/>
                  <a:pt x="254000" y="122337"/>
                  <a:pt x="254000" y="127000"/>
                </a:cubicBezTo>
                <a:cubicBezTo>
                  <a:pt x="254000" y="131663"/>
                  <a:pt x="251321" y="135880"/>
                  <a:pt x="247104" y="137815"/>
                </a:cubicBezTo>
                <a:lnTo>
                  <a:pt x="138658" y="187920"/>
                </a:lnTo>
                <a:cubicBezTo>
                  <a:pt x="131266" y="191343"/>
                  <a:pt x="122734" y="191343"/>
                  <a:pt x="115342" y="187920"/>
                </a:cubicBezTo>
                <a:lnTo>
                  <a:pt x="6896" y="137815"/>
                </a:lnTo>
                <a:cubicBezTo>
                  <a:pt x="2679" y="135830"/>
                  <a:pt x="0" y="131614"/>
                  <a:pt x="0" y="127000"/>
                </a:cubicBezTo>
                <a:cubicBezTo>
                  <a:pt x="0" y="122386"/>
                  <a:pt x="2679" y="118120"/>
                  <a:pt x="6896" y="116185"/>
                </a:cubicBezTo>
                <a:lnTo>
                  <a:pt x="23812" y="108347"/>
                </a:lnTo>
                <a:close/>
                <a:moveTo>
                  <a:pt x="6896" y="179685"/>
                </a:moveTo>
                <a:lnTo>
                  <a:pt x="23812" y="171847"/>
                </a:lnTo>
                <a:lnTo>
                  <a:pt x="105321" y="209500"/>
                </a:lnTo>
                <a:cubicBezTo>
                  <a:pt x="119063" y="215850"/>
                  <a:pt x="134888" y="215850"/>
                  <a:pt x="148630" y="209500"/>
                </a:cubicBezTo>
                <a:lnTo>
                  <a:pt x="230138" y="171847"/>
                </a:lnTo>
                <a:lnTo>
                  <a:pt x="247055" y="179685"/>
                </a:lnTo>
                <a:cubicBezTo>
                  <a:pt x="251271" y="181620"/>
                  <a:pt x="253950" y="185837"/>
                  <a:pt x="253950" y="190500"/>
                </a:cubicBezTo>
                <a:cubicBezTo>
                  <a:pt x="253950" y="195163"/>
                  <a:pt x="251271" y="199380"/>
                  <a:pt x="247055" y="201315"/>
                </a:cubicBezTo>
                <a:lnTo>
                  <a:pt x="138609" y="251420"/>
                </a:lnTo>
                <a:cubicBezTo>
                  <a:pt x="131217" y="254843"/>
                  <a:pt x="122684" y="254843"/>
                  <a:pt x="115292" y="251420"/>
                </a:cubicBezTo>
                <a:lnTo>
                  <a:pt x="6896" y="201315"/>
                </a:lnTo>
                <a:cubicBezTo>
                  <a:pt x="2679" y="199330"/>
                  <a:pt x="0" y="195114"/>
                  <a:pt x="0" y="190500"/>
                </a:cubicBezTo>
                <a:cubicBezTo>
                  <a:pt x="0" y="185886"/>
                  <a:pt x="2679" y="181620"/>
                  <a:pt x="6896" y="179685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29" name="Text 27"/>
          <p:cNvSpPr/>
          <p:nvPr/>
        </p:nvSpPr>
        <p:spPr>
          <a:xfrm>
            <a:off x="9245601" y="2540000"/>
            <a:ext cx="1981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业务逻辑分离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483600" y="3200400"/>
            <a:ext cx="7175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难点分析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483600" y="3657597"/>
            <a:ext cx="71628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代码耦合度高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，难以维护和扩展，需要清晰的架构设计。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483600" y="4140197"/>
            <a:ext cx="7175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解决方案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483600" y="4597397"/>
            <a:ext cx="716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采用分层架构（领域层、数据层、控制层、表现层）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483600" y="4952997"/>
            <a:ext cx="716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单一职责原则，每个类负责单一功能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483600" y="5308597"/>
            <a:ext cx="716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依赖注入降低耦合度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235043" y="6025240"/>
            <a:ext cx="7503886" cy="3465286"/>
          </a:xfrm>
          <a:custGeom>
            <a:avLst/>
            <a:gdLst/>
            <a:ahLst/>
            <a:cxnLst/>
            <a:rect l="l" t="t" r="r" b="b"/>
            <a:pathLst>
              <a:path w="7503886" h="3465286">
                <a:moveTo>
                  <a:pt x="152403" y="0"/>
                </a:moveTo>
                <a:lnTo>
                  <a:pt x="7351482" y="0"/>
                </a:lnTo>
                <a:cubicBezTo>
                  <a:pt x="7435596" y="0"/>
                  <a:pt x="7503886" y="68290"/>
                  <a:pt x="7503886" y="152403"/>
                </a:cubicBezTo>
                <a:lnTo>
                  <a:pt x="7503886" y="3312882"/>
                </a:lnTo>
                <a:cubicBezTo>
                  <a:pt x="7503886" y="3397052"/>
                  <a:pt x="7435652" y="3465286"/>
                  <a:pt x="7351482" y="3465286"/>
                </a:cubicBezTo>
                <a:lnTo>
                  <a:pt x="152403" y="3465286"/>
                </a:lnTo>
                <a:cubicBezTo>
                  <a:pt x="68290" y="3465286"/>
                  <a:pt x="0" y="3396996"/>
                  <a:pt x="0" y="3312882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A5568">
                <a:alpha val="40000"/>
              </a:srgbClr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8443686" y="6233886"/>
            <a:ext cx="7213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分层架构优势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443686" y="6741886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9" name="Text 37"/>
          <p:cNvSpPr/>
          <p:nvPr/>
        </p:nvSpPr>
        <p:spPr>
          <a:xfrm>
            <a:off x="8611905" y="6818086"/>
            <a:ext cx="165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002486" y="6741886"/>
            <a:ext cx="1701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高内聚低耦合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002486" y="7046686"/>
            <a:ext cx="1689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模块独立，易于维护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443686" y="7402286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3" name="Text 41"/>
          <p:cNvSpPr/>
          <p:nvPr/>
        </p:nvSpPr>
        <p:spPr>
          <a:xfrm>
            <a:off x="8596880" y="7478486"/>
            <a:ext cx="190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002486" y="7402286"/>
            <a:ext cx="2057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可扩展性强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002486" y="7707086"/>
            <a:ext cx="2044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新增功能不影响现有模块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443686" y="8062686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7" name="Text 45"/>
          <p:cNvSpPr/>
          <p:nvPr/>
        </p:nvSpPr>
        <p:spPr>
          <a:xfrm>
            <a:off x="8594612" y="8138886"/>
            <a:ext cx="190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002486" y="8062686"/>
            <a:ext cx="152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易于测试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002486" y="8367486"/>
            <a:ext cx="1511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单元测试覆盖率高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443686" y="8723086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1" name="Text 49"/>
          <p:cNvSpPr/>
          <p:nvPr/>
        </p:nvSpPr>
        <p:spPr>
          <a:xfrm>
            <a:off x="8594782" y="8799286"/>
            <a:ext cx="190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9002486" y="8723086"/>
            <a:ext cx="1346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代码复用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002486" y="9027886"/>
            <a:ext cx="1333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通用功能模块化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2159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 ·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分层架构设计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76400"/>
            <a:ext cx="1536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Layered Architecture Design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2336800"/>
            <a:ext cx="7493000" cy="2794000"/>
          </a:xfrm>
          <a:custGeom>
            <a:avLst/>
            <a:gdLst/>
            <a:ahLst/>
            <a:cxnLst/>
            <a:rect l="l" t="t" r="r" b="b"/>
            <a:pathLst>
              <a:path w="7493000" h="2794000">
                <a:moveTo>
                  <a:pt x="50800" y="0"/>
                </a:moveTo>
                <a:lnTo>
                  <a:pt x="7340587" y="0"/>
                </a:lnTo>
                <a:cubicBezTo>
                  <a:pt x="7424763" y="0"/>
                  <a:pt x="7493000" y="68237"/>
                  <a:pt x="7493000" y="152413"/>
                </a:cubicBezTo>
                <a:lnTo>
                  <a:pt x="7493000" y="2641587"/>
                </a:lnTo>
                <a:cubicBezTo>
                  <a:pt x="7493000" y="2725763"/>
                  <a:pt x="7424763" y="2794000"/>
                  <a:pt x="7340587" y="2794000"/>
                </a:cubicBezTo>
                <a:lnTo>
                  <a:pt x="50800" y="2794000"/>
                </a:lnTo>
                <a:cubicBezTo>
                  <a:pt x="22744" y="2794000"/>
                  <a:pt x="0" y="2771256"/>
                  <a:pt x="0" y="274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533400" y="2336800"/>
            <a:ext cx="50800" cy="2794000"/>
          </a:xfrm>
          <a:custGeom>
            <a:avLst/>
            <a:gdLst/>
            <a:ahLst/>
            <a:cxnLst/>
            <a:rect l="l" t="t" r="r" b="b"/>
            <a:pathLst>
              <a:path w="50800" h="2794000">
                <a:moveTo>
                  <a:pt x="50800" y="0"/>
                </a:moveTo>
                <a:lnTo>
                  <a:pt x="50800" y="0"/>
                </a:lnTo>
                <a:lnTo>
                  <a:pt x="50800" y="2794000"/>
                </a:lnTo>
                <a:lnTo>
                  <a:pt x="50800" y="2794000"/>
                </a:lnTo>
                <a:cubicBezTo>
                  <a:pt x="22763" y="2794000"/>
                  <a:pt x="0" y="2771237"/>
                  <a:pt x="0" y="274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" name="Shape 5"/>
          <p:cNvSpPr/>
          <p:nvPr/>
        </p:nvSpPr>
        <p:spPr>
          <a:xfrm>
            <a:off x="762000" y="2540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8" name="Text 6"/>
          <p:cNvSpPr/>
          <p:nvPr/>
        </p:nvSpPr>
        <p:spPr>
          <a:xfrm>
            <a:off x="991847" y="2667000"/>
            <a:ext cx="279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4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524000" y="2641600"/>
            <a:ext cx="1066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表现层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62000" y="3302000"/>
            <a:ext cx="716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TerminalUI类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负责用户交互和界面展示，提供菜单驱动的操作方式。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62000" y="3708400"/>
            <a:ext cx="7061200" cy="1219200"/>
          </a:xfrm>
          <a:custGeom>
            <a:avLst/>
            <a:gdLst/>
            <a:ahLst/>
            <a:cxnLst/>
            <a:rect l="l" t="t" r="r" b="b"/>
            <a:pathLst>
              <a:path w="7061200" h="1219200">
                <a:moveTo>
                  <a:pt x="101596" y="0"/>
                </a:moveTo>
                <a:lnTo>
                  <a:pt x="6959604" y="0"/>
                </a:lnTo>
                <a:cubicBezTo>
                  <a:pt x="7015714" y="0"/>
                  <a:pt x="7061200" y="45486"/>
                  <a:pt x="7061200" y="101596"/>
                </a:cubicBezTo>
                <a:lnTo>
                  <a:pt x="7061200" y="1117604"/>
                </a:lnTo>
                <a:cubicBezTo>
                  <a:pt x="7061200" y="1173714"/>
                  <a:pt x="7015714" y="1219200"/>
                  <a:pt x="6959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12" name="Text 10"/>
          <p:cNvSpPr/>
          <p:nvPr/>
        </p:nvSpPr>
        <p:spPr>
          <a:xfrm>
            <a:off x="863600" y="3810000"/>
            <a:ext cx="6946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 TerminalUI {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65200" y="40640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void showMainMenu();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65200" y="43180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void handleInput();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63600" y="4572000"/>
            <a:ext cx="6946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255000" y="2336800"/>
            <a:ext cx="7493000" cy="2794000"/>
          </a:xfrm>
          <a:custGeom>
            <a:avLst/>
            <a:gdLst/>
            <a:ahLst/>
            <a:cxnLst/>
            <a:rect l="l" t="t" r="r" b="b"/>
            <a:pathLst>
              <a:path w="7493000" h="2794000">
                <a:moveTo>
                  <a:pt x="50800" y="0"/>
                </a:moveTo>
                <a:lnTo>
                  <a:pt x="7340587" y="0"/>
                </a:lnTo>
                <a:cubicBezTo>
                  <a:pt x="7424763" y="0"/>
                  <a:pt x="7493000" y="68237"/>
                  <a:pt x="7493000" y="152413"/>
                </a:cubicBezTo>
                <a:lnTo>
                  <a:pt x="7493000" y="2641587"/>
                </a:lnTo>
                <a:cubicBezTo>
                  <a:pt x="7493000" y="2725763"/>
                  <a:pt x="7424763" y="2794000"/>
                  <a:pt x="7340587" y="2794000"/>
                </a:cubicBezTo>
                <a:lnTo>
                  <a:pt x="50800" y="2794000"/>
                </a:lnTo>
                <a:cubicBezTo>
                  <a:pt x="22744" y="2794000"/>
                  <a:pt x="0" y="2771256"/>
                  <a:pt x="0" y="274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8255000" y="2336800"/>
            <a:ext cx="50800" cy="2794000"/>
          </a:xfrm>
          <a:custGeom>
            <a:avLst/>
            <a:gdLst/>
            <a:ahLst/>
            <a:cxnLst/>
            <a:rect l="l" t="t" r="r" b="b"/>
            <a:pathLst>
              <a:path w="50800" h="2794000">
                <a:moveTo>
                  <a:pt x="50800" y="0"/>
                </a:moveTo>
                <a:lnTo>
                  <a:pt x="50800" y="0"/>
                </a:lnTo>
                <a:lnTo>
                  <a:pt x="50800" y="2794000"/>
                </a:lnTo>
                <a:lnTo>
                  <a:pt x="50800" y="2794000"/>
                </a:lnTo>
                <a:cubicBezTo>
                  <a:pt x="22763" y="2794000"/>
                  <a:pt x="0" y="2771237"/>
                  <a:pt x="0" y="274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8" name="Shape 16"/>
          <p:cNvSpPr/>
          <p:nvPr/>
        </p:nvSpPr>
        <p:spPr>
          <a:xfrm>
            <a:off x="8483600" y="2540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9" name="Text 17"/>
          <p:cNvSpPr/>
          <p:nvPr/>
        </p:nvSpPr>
        <p:spPr>
          <a:xfrm>
            <a:off x="8713448" y="2667000"/>
            <a:ext cx="279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245601" y="2641600"/>
            <a:ext cx="1676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应用逻辑层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483600" y="3302000"/>
            <a:ext cx="716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Controller类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处理业务逻辑和流程控制，协调各层之间的数据流转。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483600" y="3708400"/>
            <a:ext cx="7061200" cy="1219200"/>
          </a:xfrm>
          <a:custGeom>
            <a:avLst/>
            <a:gdLst/>
            <a:ahLst/>
            <a:cxnLst/>
            <a:rect l="l" t="t" r="r" b="b"/>
            <a:pathLst>
              <a:path w="7061200" h="1219200">
                <a:moveTo>
                  <a:pt x="101596" y="0"/>
                </a:moveTo>
                <a:lnTo>
                  <a:pt x="6959604" y="0"/>
                </a:lnTo>
                <a:cubicBezTo>
                  <a:pt x="7015714" y="0"/>
                  <a:pt x="7061200" y="45486"/>
                  <a:pt x="7061200" y="101596"/>
                </a:cubicBezTo>
                <a:lnTo>
                  <a:pt x="7061200" y="1117604"/>
                </a:lnTo>
                <a:cubicBezTo>
                  <a:pt x="7061200" y="1173714"/>
                  <a:pt x="7015714" y="1219200"/>
                  <a:pt x="6959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23" name="Text 21"/>
          <p:cNvSpPr/>
          <p:nvPr/>
        </p:nvSpPr>
        <p:spPr>
          <a:xfrm>
            <a:off x="8585200" y="3810000"/>
            <a:ext cx="6946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 StudentController {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686801" y="40640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void addStudent();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686801" y="43180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void deleteStudent();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585200" y="4572000"/>
            <a:ext cx="6946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33400" y="5283200"/>
            <a:ext cx="7493000" cy="2794000"/>
          </a:xfrm>
          <a:custGeom>
            <a:avLst/>
            <a:gdLst/>
            <a:ahLst/>
            <a:cxnLst/>
            <a:rect l="l" t="t" r="r" b="b"/>
            <a:pathLst>
              <a:path w="7493000" h="2794000">
                <a:moveTo>
                  <a:pt x="50800" y="0"/>
                </a:moveTo>
                <a:lnTo>
                  <a:pt x="7340587" y="0"/>
                </a:lnTo>
                <a:cubicBezTo>
                  <a:pt x="7424763" y="0"/>
                  <a:pt x="7493000" y="68237"/>
                  <a:pt x="7493000" y="152413"/>
                </a:cubicBezTo>
                <a:lnTo>
                  <a:pt x="7493000" y="2641587"/>
                </a:lnTo>
                <a:cubicBezTo>
                  <a:pt x="7493000" y="2725763"/>
                  <a:pt x="7424763" y="2794000"/>
                  <a:pt x="7340587" y="2794000"/>
                </a:cubicBezTo>
                <a:lnTo>
                  <a:pt x="50800" y="2794000"/>
                </a:lnTo>
                <a:cubicBezTo>
                  <a:pt x="22744" y="2794000"/>
                  <a:pt x="0" y="2771256"/>
                  <a:pt x="0" y="274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533400" y="5283200"/>
            <a:ext cx="50800" cy="2794000"/>
          </a:xfrm>
          <a:custGeom>
            <a:avLst/>
            <a:gdLst/>
            <a:ahLst/>
            <a:cxnLst/>
            <a:rect l="l" t="t" r="r" b="b"/>
            <a:pathLst>
              <a:path w="50800" h="2794000">
                <a:moveTo>
                  <a:pt x="50800" y="0"/>
                </a:moveTo>
                <a:lnTo>
                  <a:pt x="50800" y="0"/>
                </a:lnTo>
                <a:lnTo>
                  <a:pt x="50800" y="2794000"/>
                </a:lnTo>
                <a:lnTo>
                  <a:pt x="50800" y="2794000"/>
                </a:lnTo>
                <a:cubicBezTo>
                  <a:pt x="22763" y="2794000"/>
                  <a:pt x="0" y="2771237"/>
                  <a:pt x="0" y="274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9" name="Shape 27"/>
          <p:cNvSpPr/>
          <p:nvPr/>
        </p:nvSpPr>
        <p:spPr>
          <a:xfrm>
            <a:off x="762000" y="5486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0" name="Text 28"/>
          <p:cNvSpPr/>
          <p:nvPr/>
        </p:nvSpPr>
        <p:spPr>
          <a:xfrm>
            <a:off x="991847" y="5613400"/>
            <a:ext cx="279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2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524000" y="5588000"/>
            <a:ext cx="1676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数据访问层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62000" y="6248400"/>
            <a:ext cx="716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Repository类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封装数据库CRUD操作，提供统一的数据访问接口。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62000" y="6654800"/>
            <a:ext cx="7061200" cy="1219200"/>
          </a:xfrm>
          <a:custGeom>
            <a:avLst/>
            <a:gdLst/>
            <a:ahLst/>
            <a:cxnLst/>
            <a:rect l="l" t="t" r="r" b="b"/>
            <a:pathLst>
              <a:path w="7061200" h="1219200">
                <a:moveTo>
                  <a:pt x="101596" y="0"/>
                </a:moveTo>
                <a:lnTo>
                  <a:pt x="6959604" y="0"/>
                </a:lnTo>
                <a:cubicBezTo>
                  <a:pt x="7015714" y="0"/>
                  <a:pt x="7061200" y="45486"/>
                  <a:pt x="7061200" y="101596"/>
                </a:cubicBezTo>
                <a:lnTo>
                  <a:pt x="7061200" y="1117604"/>
                </a:lnTo>
                <a:cubicBezTo>
                  <a:pt x="7061200" y="1173714"/>
                  <a:pt x="7015714" y="1219200"/>
                  <a:pt x="6959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34" name="Text 32"/>
          <p:cNvSpPr/>
          <p:nvPr/>
        </p:nvSpPr>
        <p:spPr>
          <a:xfrm>
            <a:off x="863600" y="6756400"/>
            <a:ext cx="6946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 StudentRepository {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65200" y="70104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void save(Student s);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65200" y="72644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vector findAll();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63600" y="7518400"/>
            <a:ext cx="6946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255000" y="5283200"/>
            <a:ext cx="7493000" cy="2794000"/>
          </a:xfrm>
          <a:custGeom>
            <a:avLst/>
            <a:gdLst/>
            <a:ahLst/>
            <a:cxnLst/>
            <a:rect l="l" t="t" r="r" b="b"/>
            <a:pathLst>
              <a:path w="7493000" h="2794000">
                <a:moveTo>
                  <a:pt x="50800" y="0"/>
                </a:moveTo>
                <a:lnTo>
                  <a:pt x="7340587" y="0"/>
                </a:lnTo>
                <a:cubicBezTo>
                  <a:pt x="7424763" y="0"/>
                  <a:pt x="7493000" y="68237"/>
                  <a:pt x="7493000" y="152413"/>
                </a:cubicBezTo>
                <a:lnTo>
                  <a:pt x="7493000" y="2641587"/>
                </a:lnTo>
                <a:cubicBezTo>
                  <a:pt x="7493000" y="2725763"/>
                  <a:pt x="7424763" y="2794000"/>
                  <a:pt x="7340587" y="2794000"/>
                </a:cubicBezTo>
                <a:lnTo>
                  <a:pt x="50800" y="2794000"/>
                </a:lnTo>
                <a:cubicBezTo>
                  <a:pt x="22744" y="2794000"/>
                  <a:pt x="0" y="2771256"/>
                  <a:pt x="0" y="274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</p:spPr>
      </p:sp>
      <p:sp>
        <p:nvSpPr>
          <p:cNvPr id="39" name="Shape 37"/>
          <p:cNvSpPr/>
          <p:nvPr/>
        </p:nvSpPr>
        <p:spPr>
          <a:xfrm>
            <a:off x="8255000" y="5283200"/>
            <a:ext cx="50800" cy="2794000"/>
          </a:xfrm>
          <a:custGeom>
            <a:avLst/>
            <a:gdLst/>
            <a:ahLst/>
            <a:cxnLst/>
            <a:rect l="l" t="t" r="r" b="b"/>
            <a:pathLst>
              <a:path w="50800" h="2794000">
                <a:moveTo>
                  <a:pt x="50800" y="0"/>
                </a:moveTo>
                <a:lnTo>
                  <a:pt x="50800" y="0"/>
                </a:lnTo>
                <a:lnTo>
                  <a:pt x="50800" y="2794000"/>
                </a:lnTo>
                <a:lnTo>
                  <a:pt x="50800" y="2794000"/>
                </a:lnTo>
                <a:cubicBezTo>
                  <a:pt x="22763" y="2794000"/>
                  <a:pt x="0" y="2771237"/>
                  <a:pt x="0" y="274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0" name="Shape 38"/>
          <p:cNvSpPr/>
          <p:nvPr/>
        </p:nvSpPr>
        <p:spPr>
          <a:xfrm>
            <a:off x="8483600" y="5486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1" name="Text 39"/>
          <p:cNvSpPr/>
          <p:nvPr/>
        </p:nvSpPr>
        <p:spPr>
          <a:xfrm>
            <a:off x="8713448" y="5613400"/>
            <a:ext cx="279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1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245601" y="5588000"/>
            <a:ext cx="1066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领域层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483600" y="6248400"/>
            <a:ext cx="7162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实体类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封装业务对象的基本属性和行为，是系统的核心数据模型。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483600" y="6654800"/>
            <a:ext cx="7061200" cy="1219200"/>
          </a:xfrm>
          <a:custGeom>
            <a:avLst/>
            <a:gdLst/>
            <a:ahLst/>
            <a:cxnLst/>
            <a:rect l="l" t="t" r="r" b="b"/>
            <a:pathLst>
              <a:path w="7061200" h="1219200">
                <a:moveTo>
                  <a:pt x="101596" y="0"/>
                </a:moveTo>
                <a:lnTo>
                  <a:pt x="6959604" y="0"/>
                </a:lnTo>
                <a:cubicBezTo>
                  <a:pt x="7015714" y="0"/>
                  <a:pt x="7061200" y="45486"/>
                  <a:pt x="7061200" y="101596"/>
                </a:cubicBezTo>
                <a:lnTo>
                  <a:pt x="7061200" y="1117604"/>
                </a:lnTo>
                <a:cubicBezTo>
                  <a:pt x="7061200" y="1173714"/>
                  <a:pt x="7015714" y="1219200"/>
                  <a:pt x="6959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45" name="Text 43"/>
          <p:cNvSpPr/>
          <p:nvPr/>
        </p:nvSpPr>
        <p:spPr>
          <a:xfrm>
            <a:off x="8585200" y="6756400"/>
            <a:ext cx="6946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 Student {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686801" y="70104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 id, name, major;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686801" y="72644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Getters and Setters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585200" y="7518400"/>
            <a:ext cx="6946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513443" y="8235043"/>
            <a:ext cx="15225486" cy="823686"/>
          </a:xfrm>
          <a:custGeom>
            <a:avLst/>
            <a:gdLst/>
            <a:ahLst/>
            <a:cxnLst/>
            <a:rect l="l" t="t" r="r" b="b"/>
            <a:pathLst>
              <a:path w="15225486" h="823686">
                <a:moveTo>
                  <a:pt x="152398" y="0"/>
                </a:moveTo>
                <a:lnTo>
                  <a:pt x="15073087" y="0"/>
                </a:lnTo>
                <a:cubicBezTo>
                  <a:pt x="15157255" y="0"/>
                  <a:pt x="15225486" y="68231"/>
                  <a:pt x="15225486" y="152398"/>
                </a:cubicBezTo>
                <a:lnTo>
                  <a:pt x="15225486" y="671287"/>
                </a:lnTo>
                <a:cubicBezTo>
                  <a:pt x="15225486" y="755455"/>
                  <a:pt x="15157255" y="823686"/>
                  <a:pt x="15073087" y="823686"/>
                </a:cubicBezTo>
                <a:lnTo>
                  <a:pt x="152398" y="823686"/>
                </a:lnTo>
                <a:cubicBezTo>
                  <a:pt x="68287" y="823686"/>
                  <a:pt x="0" y="755398"/>
                  <a:pt x="0" y="671287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747486" y="8494489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00846" y="299204"/>
                </a:moveTo>
                <a:cubicBezTo>
                  <a:pt x="108287" y="306645"/>
                  <a:pt x="120372" y="306645"/>
                  <a:pt x="127814" y="299204"/>
                </a:cubicBezTo>
                <a:lnTo>
                  <a:pt x="223064" y="203954"/>
                </a:lnTo>
                <a:cubicBezTo>
                  <a:pt x="230505" y="196513"/>
                  <a:pt x="230505" y="184428"/>
                  <a:pt x="223064" y="176986"/>
                </a:cubicBezTo>
                <a:cubicBezTo>
                  <a:pt x="215622" y="169545"/>
                  <a:pt x="203537" y="169545"/>
                  <a:pt x="196096" y="176986"/>
                </a:cubicBezTo>
                <a:lnTo>
                  <a:pt x="133350" y="239732"/>
                </a:lnTo>
                <a:lnTo>
                  <a:pt x="133350" y="19050"/>
                </a:lnTo>
                <a:cubicBezTo>
                  <a:pt x="133350" y="8513"/>
                  <a:pt x="124837" y="0"/>
                  <a:pt x="114300" y="0"/>
                </a:cubicBezTo>
                <a:cubicBezTo>
                  <a:pt x="103763" y="0"/>
                  <a:pt x="95250" y="8513"/>
                  <a:pt x="95250" y="19050"/>
                </a:cubicBezTo>
                <a:lnTo>
                  <a:pt x="95250" y="239732"/>
                </a:lnTo>
                <a:lnTo>
                  <a:pt x="32504" y="176986"/>
                </a:lnTo>
                <a:cubicBezTo>
                  <a:pt x="25063" y="169545"/>
                  <a:pt x="12978" y="169545"/>
                  <a:pt x="5536" y="176986"/>
                </a:cubicBezTo>
                <a:cubicBezTo>
                  <a:pt x="-1905" y="184428"/>
                  <a:pt x="-1905" y="196513"/>
                  <a:pt x="5536" y="203954"/>
                </a:cubicBezTo>
                <a:lnTo>
                  <a:pt x="100786" y="299204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51" name="Text 49"/>
          <p:cNvSpPr/>
          <p:nvPr/>
        </p:nvSpPr>
        <p:spPr>
          <a:xfrm>
            <a:off x="1255486" y="8469089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用户请求流程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30950" y="839288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3" name="Text 51"/>
          <p:cNvSpPr/>
          <p:nvPr/>
        </p:nvSpPr>
        <p:spPr>
          <a:xfrm>
            <a:off x="6525362" y="8494489"/>
            <a:ext cx="215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972300" y="8519889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4663" y="115788"/>
                </a:moveTo>
                <a:cubicBezTo>
                  <a:pt x="-1538" y="121989"/>
                  <a:pt x="-1538" y="132060"/>
                  <a:pt x="4663" y="138261"/>
                </a:cubicBezTo>
                <a:lnTo>
                  <a:pt x="84038" y="217636"/>
                </a:lnTo>
                <a:cubicBezTo>
                  <a:pt x="90239" y="223838"/>
                  <a:pt x="100310" y="223838"/>
                  <a:pt x="106511" y="217636"/>
                </a:cubicBezTo>
                <a:cubicBezTo>
                  <a:pt x="112713" y="211435"/>
                  <a:pt x="112713" y="201364"/>
                  <a:pt x="106511" y="195163"/>
                </a:cubicBezTo>
                <a:lnTo>
                  <a:pt x="54223" y="142875"/>
                </a:lnTo>
                <a:lnTo>
                  <a:pt x="238125" y="142875"/>
                </a:lnTo>
                <a:cubicBezTo>
                  <a:pt x="246906" y="142875"/>
                  <a:pt x="254000" y="135781"/>
                  <a:pt x="254000" y="127000"/>
                </a:cubicBezTo>
                <a:cubicBezTo>
                  <a:pt x="254000" y="118219"/>
                  <a:pt x="246906" y="111125"/>
                  <a:pt x="238125" y="111125"/>
                </a:cubicBezTo>
                <a:lnTo>
                  <a:pt x="54223" y="111125"/>
                </a:lnTo>
                <a:lnTo>
                  <a:pt x="106511" y="58837"/>
                </a:lnTo>
                <a:cubicBezTo>
                  <a:pt x="112713" y="52636"/>
                  <a:pt x="112713" y="42565"/>
                  <a:pt x="106511" y="36364"/>
                </a:cubicBezTo>
                <a:cubicBezTo>
                  <a:pt x="100310" y="30163"/>
                  <a:pt x="90239" y="30163"/>
                  <a:pt x="84038" y="36364"/>
                </a:cubicBezTo>
                <a:lnTo>
                  <a:pt x="4663" y="115739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55" name="Shape 53"/>
          <p:cNvSpPr/>
          <p:nvPr/>
        </p:nvSpPr>
        <p:spPr>
          <a:xfrm>
            <a:off x="7359650" y="839288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6" name="Text 54"/>
          <p:cNvSpPr/>
          <p:nvPr/>
        </p:nvSpPr>
        <p:spPr>
          <a:xfrm>
            <a:off x="7553892" y="8494489"/>
            <a:ext cx="215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001000" y="8519889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4663" y="115788"/>
                </a:moveTo>
                <a:cubicBezTo>
                  <a:pt x="-1538" y="121989"/>
                  <a:pt x="-1538" y="132060"/>
                  <a:pt x="4663" y="138261"/>
                </a:cubicBezTo>
                <a:lnTo>
                  <a:pt x="84038" y="217636"/>
                </a:lnTo>
                <a:cubicBezTo>
                  <a:pt x="90239" y="223838"/>
                  <a:pt x="100310" y="223838"/>
                  <a:pt x="106511" y="217636"/>
                </a:cubicBezTo>
                <a:cubicBezTo>
                  <a:pt x="112713" y="211435"/>
                  <a:pt x="112713" y="201364"/>
                  <a:pt x="106511" y="195163"/>
                </a:cubicBezTo>
                <a:lnTo>
                  <a:pt x="54223" y="142875"/>
                </a:lnTo>
                <a:lnTo>
                  <a:pt x="238125" y="142875"/>
                </a:lnTo>
                <a:cubicBezTo>
                  <a:pt x="246906" y="142875"/>
                  <a:pt x="254000" y="135781"/>
                  <a:pt x="254000" y="127000"/>
                </a:cubicBezTo>
                <a:cubicBezTo>
                  <a:pt x="254000" y="118219"/>
                  <a:pt x="246906" y="111125"/>
                  <a:pt x="238125" y="111125"/>
                </a:cubicBezTo>
                <a:lnTo>
                  <a:pt x="54223" y="111125"/>
                </a:lnTo>
                <a:lnTo>
                  <a:pt x="106511" y="58837"/>
                </a:lnTo>
                <a:cubicBezTo>
                  <a:pt x="112713" y="52636"/>
                  <a:pt x="112713" y="42565"/>
                  <a:pt x="106511" y="36364"/>
                </a:cubicBezTo>
                <a:cubicBezTo>
                  <a:pt x="100310" y="30163"/>
                  <a:pt x="90239" y="30163"/>
                  <a:pt x="84038" y="36364"/>
                </a:cubicBezTo>
                <a:lnTo>
                  <a:pt x="4663" y="115739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58" name="Shape 56"/>
          <p:cNvSpPr/>
          <p:nvPr/>
        </p:nvSpPr>
        <p:spPr>
          <a:xfrm>
            <a:off x="8388350" y="839288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9" name="Text 57"/>
          <p:cNvSpPr/>
          <p:nvPr/>
        </p:nvSpPr>
        <p:spPr>
          <a:xfrm>
            <a:off x="8585200" y="8494489"/>
            <a:ext cx="215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9029701" y="8519889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4663" y="115788"/>
                </a:moveTo>
                <a:cubicBezTo>
                  <a:pt x="-1538" y="121989"/>
                  <a:pt x="-1538" y="132060"/>
                  <a:pt x="4663" y="138261"/>
                </a:cubicBezTo>
                <a:lnTo>
                  <a:pt x="84038" y="217636"/>
                </a:lnTo>
                <a:cubicBezTo>
                  <a:pt x="90239" y="223838"/>
                  <a:pt x="100310" y="223838"/>
                  <a:pt x="106511" y="217636"/>
                </a:cubicBezTo>
                <a:cubicBezTo>
                  <a:pt x="112713" y="211435"/>
                  <a:pt x="112713" y="201364"/>
                  <a:pt x="106511" y="195163"/>
                </a:cubicBezTo>
                <a:lnTo>
                  <a:pt x="54223" y="142875"/>
                </a:lnTo>
                <a:lnTo>
                  <a:pt x="238125" y="142875"/>
                </a:lnTo>
                <a:cubicBezTo>
                  <a:pt x="246906" y="142875"/>
                  <a:pt x="254000" y="135781"/>
                  <a:pt x="254000" y="127000"/>
                </a:cubicBezTo>
                <a:cubicBezTo>
                  <a:pt x="254000" y="118219"/>
                  <a:pt x="246906" y="111125"/>
                  <a:pt x="238125" y="111125"/>
                </a:cubicBezTo>
                <a:lnTo>
                  <a:pt x="54223" y="111125"/>
                </a:lnTo>
                <a:lnTo>
                  <a:pt x="106511" y="58837"/>
                </a:lnTo>
                <a:cubicBezTo>
                  <a:pt x="112713" y="52636"/>
                  <a:pt x="112713" y="42565"/>
                  <a:pt x="106511" y="36364"/>
                </a:cubicBezTo>
                <a:cubicBezTo>
                  <a:pt x="100310" y="30163"/>
                  <a:pt x="90239" y="30163"/>
                  <a:pt x="84038" y="36364"/>
                </a:cubicBezTo>
                <a:lnTo>
                  <a:pt x="4663" y="115739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61" name="Shape 59"/>
          <p:cNvSpPr/>
          <p:nvPr/>
        </p:nvSpPr>
        <p:spPr>
          <a:xfrm>
            <a:off x="9417051" y="839288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62" name="Text 60"/>
          <p:cNvSpPr/>
          <p:nvPr/>
        </p:nvSpPr>
        <p:spPr>
          <a:xfrm>
            <a:off x="9631080" y="8494489"/>
            <a:ext cx="177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3628915" y="8469089"/>
            <a:ext cx="1485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数据返回流程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15279915" y="8494489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27754" y="10358"/>
                </a:moveTo>
                <a:cubicBezTo>
                  <a:pt x="120313" y="2917"/>
                  <a:pt x="108228" y="2917"/>
                  <a:pt x="100786" y="10358"/>
                </a:cubicBezTo>
                <a:lnTo>
                  <a:pt x="5536" y="105608"/>
                </a:lnTo>
                <a:cubicBezTo>
                  <a:pt x="-1905" y="113050"/>
                  <a:pt x="-1905" y="125135"/>
                  <a:pt x="5536" y="132576"/>
                </a:cubicBezTo>
                <a:cubicBezTo>
                  <a:pt x="12978" y="140018"/>
                  <a:pt x="25063" y="140018"/>
                  <a:pt x="32504" y="132576"/>
                </a:cubicBezTo>
                <a:lnTo>
                  <a:pt x="95250" y="69830"/>
                </a:lnTo>
                <a:lnTo>
                  <a:pt x="95250" y="290513"/>
                </a:lnTo>
                <a:cubicBezTo>
                  <a:pt x="95250" y="301050"/>
                  <a:pt x="103763" y="309563"/>
                  <a:pt x="114300" y="309563"/>
                </a:cubicBezTo>
                <a:cubicBezTo>
                  <a:pt x="124837" y="309563"/>
                  <a:pt x="133350" y="301050"/>
                  <a:pt x="133350" y="290513"/>
                </a:cubicBezTo>
                <a:lnTo>
                  <a:pt x="133350" y="69830"/>
                </a:lnTo>
                <a:lnTo>
                  <a:pt x="196096" y="132576"/>
                </a:lnTo>
                <a:cubicBezTo>
                  <a:pt x="203537" y="140018"/>
                  <a:pt x="215622" y="140018"/>
                  <a:pt x="223064" y="132576"/>
                </a:cubicBezTo>
                <a:cubicBezTo>
                  <a:pt x="230505" y="125135"/>
                  <a:pt x="230505" y="113050"/>
                  <a:pt x="223064" y="105608"/>
                </a:cubicBezTo>
                <a:lnTo>
                  <a:pt x="127814" y="10358"/>
                </a:lnTo>
                <a:close/>
              </a:path>
            </a:pathLst>
          </a:custGeom>
          <a:solidFill>
            <a:srgbClr val="4FD1C5"/>
          </a:solidFill>
        </p:spPr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2159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 ·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关键技术特点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76406"/>
            <a:ext cx="1536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Technical Features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2235206"/>
            <a:ext cx="7493000" cy="3683000"/>
          </a:xfrm>
          <a:custGeom>
            <a:avLst/>
            <a:gdLst/>
            <a:ahLst/>
            <a:cxnLst/>
            <a:rect l="l" t="t" r="r" b="b"/>
            <a:pathLst>
              <a:path w="7493000" h="3683000">
                <a:moveTo>
                  <a:pt x="50800" y="0"/>
                </a:moveTo>
                <a:lnTo>
                  <a:pt x="7340597" y="0"/>
                </a:lnTo>
                <a:cubicBezTo>
                  <a:pt x="7424767" y="0"/>
                  <a:pt x="7493000" y="68233"/>
                  <a:pt x="7493000" y="152403"/>
                </a:cubicBezTo>
                <a:lnTo>
                  <a:pt x="7493000" y="3530597"/>
                </a:lnTo>
                <a:cubicBezTo>
                  <a:pt x="7493000" y="3614767"/>
                  <a:pt x="7424767" y="3683000"/>
                  <a:pt x="7340597" y="3683000"/>
                </a:cubicBezTo>
                <a:lnTo>
                  <a:pt x="50800" y="3683000"/>
                </a:lnTo>
                <a:cubicBezTo>
                  <a:pt x="22763" y="3683000"/>
                  <a:pt x="0" y="3660237"/>
                  <a:pt x="0" y="3632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533400" y="2235206"/>
            <a:ext cx="50800" cy="3683000"/>
          </a:xfrm>
          <a:custGeom>
            <a:avLst/>
            <a:gdLst/>
            <a:ahLst/>
            <a:cxnLst/>
            <a:rect l="l" t="t" r="r" b="b"/>
            <a:pathLst>
              <a:path w="50800" h="3683000">
                <a:moveTo>
                  <a:pt x="50800" y="0"/>
                </a:moveTo>
                <a:lnTo>
                  <a:pt x="50800" y="0"/>
                </a:lnTo>
                <a:lnTo>
                  <a:pt x="50800" y="3683000"/>
                </a:lnTo>
                <a:lnTo>
                  <a:pt x="50800" y="3683000"/>
                </a:lnTo>
                <a:cubicBezTo>
                  <a:pt x="22763" y="3683000"/>
                  <a:pt x="0" y="3660237"/>
                  <a:pt x="0" y="3632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" name="Shape 5"/>
          <p:cNvSpPr/>
          <p:nvPr/>
        </p:nvSpPr>
        <p:spPr>
          <a:xfrm>
            <a:off x="812800" y="2489206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8" name="Shape 6"/>
          <p:cNvSpPr/>
          <p:nvPr/>
        </p:nvSpPr>
        <p:spPr>
          <a:xfrm>
            <a:off x="974725" y="2667006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9" name="Text 7"/>
          <p:cNvSpPr/>
          <p:nvPr/>
        </p:nvSpPr>
        <p:spPr>
          <a:xfrm>
            <a:off x="1574800" y="2590806"/>
            <a:ext cx="22987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C++11特性应用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12800" y="3251206"/>
            <a:ext cx="706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充分利用C++11的现代特性，提升代码质量和运行效率。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12800" y="3733806"/>
            <a:ext cx="6959600" cy="914400"/>
          </a:xfrm>
          <a:custGeom>
            <a:avLst/>
            <a:gdLst/>
            <a:ahLst/>
            <a:cxnLst/>
            <a:rect l="l" t="t" r="r" b="b"/>
            <a:pathLst>
              <a:path w="6959600" h="914400">
                <a:moveTo>
                  <a:pt x="101599" y="0"/>
                </a:moveTo>
                <a:lnTo>
                  <a:pt x="6858001" y="0"/>
                </a:lnTo>
                <a:cubicBezTo>
                  <a:pt x="6914113" y="0"/>
                  <a:pt x="6959600" y="45487"/>
                  <a:pt x="6959600" y="101599"/>
                </a:cubicBezTo>
                <a:lnTo>
                  <a:pt x="6959600" y="812801"/>
                </a:lnTo>
                <a:cubicBezTo>
                  <a:pt x="6959600" y="868913"/>
                  <a:pt x="6914113" y="914400"/>
                  <a:pt x="68580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12" name="Text 10"/>
          <p:cNvSpPr/>
          <p:nvPr/>
        </p:nvSpPr>
        <p:spPr>
          <a:xfrm>
            <a:off x="965200" y="3886206"/>
            <a:ext cx="675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移动语义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65200" y="4241806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减少不必要的拷贝，提升性能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12800" y="4749806"/>
            <a:ext cx="6959600" cy="914400"/>
          </a:xfrm>
          <a:custGeom>
            <a:avLst/>
            <a:gdLst/>
            <a:ahLst/>
            <a:cxnLst/>
            <a:rect l="l" t="t" r="r" b="b"/>
            <a:pathLst>
              <a:path w="6959600" h="914400">
                <a:moveTo>
                  <a:pt x="101599" y="0"/>
                </a:moveTo>
                <a:lnTo>
                  <a:pt x="6858001" y="0"/>
                </a:lnTo>
                <a:cubicBezTo>
                  <a:pt x="6914113" y="0"/>
                  <a:pt x="6959600" y="45487"/>
                  <a:pt x="6959600" y="101599"/>
                </a:cubicBezTo>
                <a:lnTo>
                  <a:pt x="6959600" y="812801"/>
                </a:lnTo>
                <a:cubicBezTo>
                  <a:pt x="6959600" y="868913"/>
                  <a:pt x="6914113" y="914400"/>
                  <a:pt x="68580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15" name="Text 13"/>
          <p:cNvSpPr/>
          <p:nvPr/>
        </p:nvSpPr>
        <p:spPr>
          <a:xfrm>
            <a:off x="965200" y="4902206"/>
            <a:ext cx="675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自动类型推导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65200" y="5257806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auto关键字简化代码书写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33400" y="6121406"/>
            <a:ext cx="7493000" cy="3683000"/>
          </a:xfrm>
          <a:custGeom>
            <a:avLst/>
            <a:gdLst/>
            <a:ahLst/>
            <a:cxnLst/>
            <a:rect l="l" t="t" r="r" b="b"/>
            <a:pathLst>
              <a:path w="7493000" h="3683000">
                <a:moveTo>
                  <a:pt x="50800" y="0"/>
                </a:moveTo>
                <a:lnTo>
                  <a:pt x="7340597" y="0"/>
                </a:lnTo>
                <a:cubicBezTo>
                  <a:pt x="7424767" y="0"/>
                  <a:pt x="7493000" y="68233"/>
                  <a:pt x="7493000" y="152403"/>
                </a:cubicBezTo>
                <a:lnTo>
                  <a:pt x="7493000" y="3530597"/>
                </a:lnTo>
                <a:cubicBezTo>
                  <a:pt x="7493000" y="3614767"/>
                  <a:pt x="7424767" y="3683000"/>
                  <a:pt x="7340597" y="3683000"/>
                </a:cubicBezTo>
                <a:lnTo>
                  <a:pt x="50800" y="3683000"/>
                </a:lnTo>
                <a:cubicBezTo>
                  <a:pt x="22763" y="3683000"/>
                  <a:pt x="0" y="3660237"/>
                  <a:pt x="0" y="3632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18" name="Shape 16"/>
          <p:cNvSpPr/>
          <p:nvPr/>
        </p:nvSpPr>
        <p:spPr>
          <a:xfrm>
            <a:off x="533400" y="6121406"/>
            <a:ext cx="50800" cy="3683000"/>
          </a:xfrm>
          <a:custGeom>
            <a:avLst/>
            <a:gdLst/>
            <a:ahLst/>
            <a:cxnLst/>
            <a:rect l="l" t="t" r="r" b="b"/>
            <a:pathLst>
              <a:path w="50800" h="3683000">
                <a:moveTo>
                  <a:pt x="50800" y="0"/>
                </a:moveTo>
                <a:lnTo>
                  <a:pt x="50800" y="0"/>
                </a:lnTo>
                <a:lnTo>
                  <a:pt x="50800" y="3683000"/>
                </a:lnTo>
                <a:lnTo>
                  <a:pt x="50800" y="3683000"/>
                </a:lnTo>
                <a:cubicBezTo>
                  <a:pt x="22763" y="3683000"/>
                  <a:pt x="0" y="3660237"/>
                  <a:pt x="0" y="3632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9" name="Shape 17"/>
          <p:cNvSpPr/>
          <p:nvPr/>
        </p:nvSpPr>
        <p:spPr>
          <a:xfrm>
            <a:off x="812800" y="6375406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0" name="Shape 18"/>
          <p:cNvSpPr/>
          <p:nvPr/>
        </p:nvSpPr>
        <p:spPr>
          <a:xfrm>
            <a:off x="1006475" y="6553206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22250" y="102096"/>
                </a:moveTo>
                <a:cubicBezTo>
                  <a:pt x="214908" y="106958"/>
                  <a:pt x="206474" y="110877"/>
                  <a:pt x="197693" y="114002"/>
                </a:cubicBezTo>
                <a:cubicBezTo>
                  <a:pt x="174377" y="122337"/>
                  <a:pt x="143768" y="127000"/>
                  <a:pt x="111125" y="127000"/>
                </a:cubicBezTo>
                <a:cubicBezTo>
                  <a:pt x="78482" y="127000"/>
                  <a:pt x="47823" y="122287"/>
                  <a:pt x="24557" y="114002"/>
                </a:cubicBezTo>
                <a:cubicBezTo>
                  <a:pt x="15825" y="110877"/>
                  <a:pt x="7342" y="106958"/>
                  <a:pt x="0" y="102096"/>
                </a:cubicBezTo>
                <a:lnTo>
                  <a:pt x="0" y="142875"/>
                </a:lnTo>
                <a:cubicBezTo>
                  <a:pt x="0" y="164802"/>
                  <a:pt x="49758" y="182563"/>
                  <a:pt x="111125" y="182563"/>
                </a:cubicBezTo>
                <a:cubicBezTo>
                  <a:pt x="172492" y="182563"/>
                  <a:pt x="222250" y="164802"/>
                  <a:pt x="222250" y="142875"/>
                </a:cubicBezTo>
                <a:lnTo>
                  <a:pt x="222250" y="102096"/>
                </a:lnTo>
                <a:close/>
                <a:moveTo>
                  <a:pt x="222250" y="63500"/>
                </a:moveTo>
                <a:lnTo>
                  <a:pt x="222250" y="39688"/>
                </a:lnTo>
                <a:cubicBezTo>
                  <a:pt x="222250" y="17760"/>
                  <a:pt x="172492" y="0"/>
                  <a:pt x="111125" y="0"/>
                </a:cubicBezTo>
                <a:cubicBezTo>
                  <a:pt x="49758" y="0"/>
                  <a:pt x="0" y="17760"/>
                  <a:pt x="0" y="39688"/>
                </a:cubicBezTo>
                <a:lnTo>
                  <a:pt x="0" y="63500"/>
                </a:lnTo>
                <a:cubicBezTo>
                  <a:pt x="0" y="85427"/>
                  <a:pt x="49758" y="103188"/>
                  <a:pt x="111125" y="103188"/>
                </a:cubicBezTo>
                <a:cubicBezTo>
                  <a:pt x="172492" y="103188"/>
                  <a:pt x="222250" y="85427"/>
                  <a:pt x="222250" y="63500"/>
                </a:cubicBezTo>
                <a:close/>
                <a:moveTo>
                  <a:pt x="197693" y="193377"/>
                </a:moveTo>
                <a:cubicBezTo>
                  <a:pt x="174427" y="201662"/>
                  <a:pt x="143818" y="206375"/>
                  <a:pt x="111125" y="206375"/>
                </a:cubicBezTo>
                <a:cubicBezTo>
                  <a:pt x="78432" y="206375"/>
                  <a:pt x="47823" y="201662"/>
                  <a:pt x="24557" y="193377"/>
                </a:cubicBezTo>
                <a:cubicBezTo>
                  <a:pt x="15825" y="190252"/>
                  <a:pt x="7342" y="186333"/>
                  <a:pt x="0" y="181471"/>
                </a:cubicBezTo>
                <a:lnTo>
                  <a:pt x="0" y="214313"/>
                </a:lnTo>
                <a:cubicBezTo>
                  <a:pt x="0" y="236240"/>
                  <a:pt x="49758" y="254000"/>
                  <a:pt x="111125" y="254000"/>
                </a:cubicBezTo>
                <a:cubicBezTo>
                  <a:pt x="172492" y="254000"/>
                  <a:pt x="222250" y="236240"/>
                  <a:pt x="222250" y="214313"/>
                </a:cubicBezTo>
                <a:lnTo>
                  <a:pt x="222250" y="181471"/>
                </a:lnTo>
                <a:cubicBezTo>
                  <a:pt x="214908" y="186333"/>
                  <a:pt x="206474" y="190252"/>
                  <a:pt x="197693" y="193377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21" name="Text 19"/>
          <p:cNvSpPr/>
          <p:nvPr/>
        </p:nvSpPr>
        <p:spPr>
          <a:xfrm>
            <a:off x="1574800" y="6477006"/>
            <a:ext cx="2489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PostgreSQL集成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12800" y="7137406"/>
            <a:ext cx="706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</a:t>
            </a: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pqxx库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进行数据库操作，实现高效可靠的数据持久化。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12800" y="7620006"/>
            <a:ext cx="6959600" cy="914400"/>
          </a:xfrm>
          <a:custGeom>
            <a:avLst/>
            <a:gdLst/>
            <a:ahLst/>
            <a:cxnLst/>
            <a:rect l="l" t="t" r="r" b="b"/>
            <a:pathLst>
              <a:path w="6959600" h="914400">
                <a:moveTo>
                  <a:pt x="101599" y="0"/>
                </a:moveTo>
                <a:lnTo>
                  <a:pt x="6858001" y="0"/>
                </a:lnTo>
                <a:cubicBezTo>
                  <a:pt x="6914113" y="0"/>
                  <a:pt x="6959600" y="45487"/>
                  <a:pt x="6959600" y="101599"/>
                </a:cubicBezTo>
                <a:lnTo>
                  <a:pt x="6959600" y="812801"/>
                </a:lnTo>
                <a:cubicBezTo>
                  <a:pt x="6959600" y="868913"/>
                  <a:pt x="6914113" y="914400"/>
                  <a:pt x="68580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24" name="Text 22"/>
          <p:cNvSpPr/>
          <p:nvPr/>
        </p:nvSpPr>
        <p:spPr>
          <a:xfrm>
            <a:off x="965200" y="7772406"/>
            <a:ext cx="675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pqxx库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65200" y="8128006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C++的PostgreSQL官方客户端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12800" y="8636006"/>
            <a:ext cx="6959600" cy="914400"/>
          </a:xfrm>
          <a:custGeom>
            <a:avLst/>
            <a:gdLst/>
            <a:ahLst/>
            <a:cxnLst/>
            <a:rect l="l" t="t" r="r" b="b"/>
            <a:pathLst>
              <a:path w="6959600" h="914400">
                <a:moveTo>
                  <a:pt x="101599" y="0"/>
                </a:moveTo>
                <a:lnTo>
                  <a:pt x="6858001" y="0"/>
                </a:lnTo>
                <a:cubicBezTo>
                  <a:pt x="6914113" y="0"/>
                  <a:pt x="6959600" y="45487"/>
                  <a:pt x="6959600" y="101599"/>
                </a:cubicBezTo>
                <a:lnTo>
                  <a:pt x="6959600" y="812801"/>
                </a:lnTo>
                <a:cubicBezTo>
                  <a:pt x="6959600" y="868913"/>
                  <a:pt x="6914113" y="914400"/>
                  <a:pt x="68580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27" name="Text 25"/>
          <p:cNvSpPr/>
          <p:nvPr/>
        </p:nvSpPr>
        <p:spPr>
          <a:xfrm>
            <a:off x="965200" y="8788406"/>
            <a:ext cx="675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连接池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65200" y="9144006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管理数据库连接，提高访问效率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255000" y="2235206"/>
            <a:ext cx="7493000" cy="3683000"/>
          </a:xfrm>
          <a:custGeom>
            <a:avLst/>
            <a:gdLst/>
            <a:ahLst/>
            <a:cxnLst/>
            <a:rect l="l" t="t" r="r" b="b"/>
            <a:pathLst>
              <a:path w="7493000" h="3683000">
                <a:moveTo>
                  <a:pt x="50800" y="0"/>
                </a:moveTo>
                <a:lnTo>
                  <a:pt x="7340597" y="0"/>
                </a:lnTo>
                <a:cubicBezTo>
                  <a:pt x="7424767" y="0"/>
                  <a:pt x="7493000" y="68233"/>
                  <a:pt x="7493000" y="152403"/>
                </a:cubicBezTo>
                <a:lnTo>
                  <a:pt x="7493000" y="3530597"/>
                </a:lnTo>
                <a:cubicBezTo>
                  <a:pt x="7493000" y="3614767"/>
                  <a:pt x="7424767" y="3683000"/>
                  <a:pt x="7340597" y="3683000"/>
                </a:cubicBezTo>
                <a:lnTo>
                  <a:pt x="50800" y="3683000"/>
                </a:lnTo>
                <a:cubicBezTo>
                  <a:pt x="22763" y="3683000"/>
                  <a:pt x="0" y="3660237"/>
                  <a:pt x="0" y="3632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30" name="Shape 28"/>
          <p:cNvSpPr/>
          <p:nvPr/>
        </p:nvSpPr>
        <p:spPr>
          <a:xfrm>
            <a:off x="8255000" y="2235206"/>
            <a:ext cx="50800" cy="3683000"/>
          </a:xfrm>
          <a:custGeom>
            <a:avLst/>
            <a:gdLst/>
            <a:ahLst/>
            <a:cxnLst/>
            <a:rect l="l" t="t" r="r" b="b"/>
            <a:pathLst>
              <a:path w="50800" h="3683000">
                <a:moveTo>
                  <a:pt x="50800" y="0"/>
                </a:moveTo>
                <a:lnTo>
                  <a:pt x="50800" y="0"/>
                </a:lnTo>
                <a:lnTo>
                  <a:pt x="50800" y="3683000"/>
                </a:lnTo>
                <a:lnTo>
                  <a:pt x="50800" y="3683000"/>
                </a:lnTo>
                <a:cubicBezTo>
                  <a:pt x="22763" y="3683000"/>
                  <a:pt x="0" y="3660237"/>
                  <a:pt x="0" y="3632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1" name="Shape 29"/>
          <p:cNvSpPr/>
          <p:nvPr/>
        </p:nvSpPr>
        <p:spPr>
          <a:xfrm>
            <a:off x="8534400" y="2489206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2" name="Shape 30"/>
          <p:cNvSpPr/>
          <p:nvPr/>
        </p:nvSpPr>
        <p:spPr>
          <a:xfrm>
            <a:off x="8712201" y="2667006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40891" y="-645"/>
                </a:moveTo>
                <a:cubicBezTo>
                  <a:pt x="132308" y="-5606"/>
                  <a:pt x="121692" y="-5606"/>
                  <a:pt x="113109" y="-645"/>
                </a:cubicBezTo>
                <a:lnTo>
                  <a:pt x="71338" y="23465"/>
                </a:lnTo>
                <a:cubicBezTo>
                  <a:pt x="62756" y="28426"/>
                  <a:pt x="57448" y="37604"/>
                  <a:pt x="57448" y="47526"/>
                </a:cubicBezTo>
                <a:lnTo>
                  <a:pt x="57448" y="98078"/>
                </a:lnTo>
                <a:lnTo>
                  <a:pt x="13643" y="123379"/>
                </a:lnTo>
                <a:cubicBezTo>
                  <a:pt x="5060" y="128339"/>
                  <a:pt x="-248" y="137517"/>
                  <a:pt x="-248" y="147439"/>
                </a:cubicBezTo>
                <a:lnTo>
                  <a:pt x="-248" y="195709"/>
                </a:lnTo>
                <a:cubicBezTo>
                  <a:pt x="-248" y="205631"/>
                  <a:pt x="5060" y="214809"/>
                  <a:pt x="13643" y="219770"/>
                </a:cubicBezTo>
                <a:lnTo>
                  <a:pt x="55463" y="243880"/>
                </a:lnTo>
                <a:cubicBezTo>
                  <a:pt x="64046" y="248841"/>
                  <a:pt x="74662" y="248841"/>
                  <a:pt x="83245" y="243880"/>
                </a:cubicBezTo>
                <a:lnTo>
                  <a:pt x="127050" y="218579"/>
                </a:lnTo>
                <a:lnTo>
                  <a:pt x="170855" y="243880"/>
                </a:lnTo>
                <a:cubicBezTo>
                  <a:pt x="179437" y="248841"/>
                  <a:pt x="190054" y="248841"/>
                  <a:pt x="198636" y="243880"/>
                </a:cubicBezTo>
                <a:lnTo>
                  <a:pt x="240357" y="219770"/>
                </a:lnTo>
                <a:cubicBezTo>
                  <a:pt x="248940" y="214809"/>
                  <a:pt x="254248" y="205631"/>
                  <a:pt x="254248" y="195709"/>
                </a:cubicBezTo>
                <a:lnTo>
                  <a:pt x="254248" y="147439"/>
                </a:lnTo>
                <a:cubicBezTo>
                  <a:pt x="254248" y="137517"/>
                  <a:pt x="248940" y="128339"/>
                  <a:pt x="240357" y="123379"/>
                </a:cubicBezTo>
                <a:lnTo>
                  <a:pt x="196552" y="98078"/>
                </a:lnTo>
                <a:lnTo>
                  <a:pt x="196552" y="47526"/>
                </a:lnTo>
                <a:cubicBezTo>
                  <a:pt x="196552" y="37604"/>
                  <a:pt x="191244" y="28426"/>
                  <a:pt x="182662" y="23465"/>
                </a:cubicBezTo>
                <a:lnTo>
                  <a:pt x="140891" y="-645"/>
                </a:lnTo>
                <a:close/>
                <a:moveTo>
                  <a:pt x="115094" y="145157"/>
                </a:moveTo>
                <a:lnTo>
                  <a:pt x="115094" y="197991"/>
                </a:lnTo>
                <a:lnTo>
                  <a:pt x="71289" y="223292"/>
                </a:lnTo>
                <a:cubicBezTo>
                  <a:pt x="70693" y="223639"/>
                  <a:pt x="69999" y="223838"/>
                  <a:pt x="69304" y="223838"/>
                </a:cubicBezTo>
                <a:lnTo>
                  <a:pt x="69304" y="171599"/>
                </a:lnTo>
                <a:lnTo>
                  <a:pt x="115094" y="145157"/>
                </a:lnTo>
                <a:close/>
                <a:moveTo>
                  <a:pt x="229890" y="145455"/>
                </a:moveTo>
                <a:cubicBezTo>
                  <a:pt x="230237" y="146050"/>
                  <a:pt x="230436" y="146745"/>
                  <a:pt x="230436" y="147439"/>
                </a:cubicBezTo>
                <a:lnTo>
                  <a:pt x="230436" y="195709"/>
                </a:lnTo>
                <a:cubicBezTo>
                  <a:pt x="230436" y="197148"/>
                  <a:pt x="229691" y="198438"/>
                  <a:pt x="228451" y="199132"/>
                </a:cubicBezTo>
                <a:lnTo>
                  <a:pt x="186630" y="223242"/>
                </a:lnTo>
                <a:cubicBezTo>
                  <a:pt x="186035" y="223589"/>
                  <a:pt x="185341" y="223788"/>
                  <a:pt x="184646" y="223788"/>
                </a:cubicBezTo>
                <a:lnTo>
                  <a:pt x="184646" y="171549"/>
                </a:lnTo>
                <a:lnTo>
                  <a:pt x="229890" y="145455"/>
                </a:lnTo>
                <a:close/>
                <a:moveTo>
                  <a:pt x="172789" y="47526"/>
                </a:moveTo>
                <a:lnTo>
                  <a:pt x="172789" y="98078"/>
                </a:lnTo>
                <a:lnTo>
                  <a:pt x="127000" y="124520"/>
                </a:lnTo>
                <a:lnTo>
                  <a:pt x="127000" y="71686"/>
                </a:lnTo>
                <a:lnTo>
                  <a:pt x="172244" y="45591"/>
                </a:lnTo>
                <a:cubicBezTo>
                  <a:pt x="172591" y="46186"/>
                  <a:pt x="172789" y="46881"/>
                  <a:pt x="172789" y="47575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33" name="Text 31"/>
          <p:cNvSpPr/>
          <p:nvPr/>
        </p:nvSpPr>
        <p:spPr>
          <a:xfrm>
            <a:off x="9296401" y="2590806"/>
            <a:ext cx="1981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面向对象设计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534400" y="3251206"/>
            <a:ext cx="706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应用</a:t>
            </a: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封装、继承、多态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三大特性，构建可扩展的系统架构。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534400" y="3733806"/>
            <a:ext cx="6959600" cy="914400"/>
          </a:xfrm>
          <a:custGeom>
            <a:avLst/>
            <a:gdLst/>
            <a:ahLst/>
            <a:cxnLst/>
            <a:rect l="l" t="t" r="r" b="b"/>
            <a:pathLst>
              <a:path w="6959600" h="914400">
                <a:moveTo>
                  <a:pt x="101599" y="0"/>
                </a:moveTo>
                <a:lnTo>
                  <a:pt x="6858001" y="0"/>
                </a:lnTo>
                <a:cubicBezTo>
                  <a:pt x="6914113" y="0"/>
                  <a:pt x="6959600" y="45487"/>
                  <a:pt x="6959600" y="101599"/>
                </a:cubicBezTo>
                <a:lnTo>
                  <a:pt x="6959600" y="812801"/>
                </a:lnTo>
                <a:cubicBezTo>
                  <a:pt x="6959600" y="868913"/>
                  <a:pt x="6914113" y="914400"/>
                  <a:pt x="68580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36" name="Text 34"/>
          <p:cNvSpPr/>
          <p:nvPr/>
        </p:nvSpPr>
        <p:spPr>
          <a:xfrm>
            <a:off x="8686801" y="3886206"/>
            <a:ext cx="675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封装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686801" y="4241806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数据隐藏，保护对象内部状态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534400" y="4749806"/>
            <a:ext cx="6959600" cy="914400"/>
          </a:xfrm>
          <a:custGeom>
            <a:avLst/>
            <a:gdLst/>
            <a:ahLst/>
            <a:cxnLst/>
            <a:rect l="l" t="t" r="r" b="b"/>
            <a:pathLst>
              <a:path w="6959600" h="914400">
                <a:moveTo>
                  <a:pt x="101599" y="0"/>
                </a:moveTo>
                <a:lnTo>
                  <a:pt x="6858001" y="0"/>
                </a:lnTo>
                <a:cubicBezTo>
                  <a:pt x="6914113" y="0"/>
                  <a:pt x="6959600" y="45487"/>
                  <a:pt x="6959600" y="101599"/>
                </a:cubicBezTo>
                <a:lnTo>
                  <a:pt x="6959600" y="812801"/>
                </a:lnTo>
                <a:cubicBezTo>
                  <a:pt x="6959600" y="868913"/>
                  <a:pt x="6914113" y="914400"/>
                  <a:pt x="68580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39" name="Text 37"/>
          <p:cNvSpPr/>
          <p:nvPr/>
        </p:nvSpPr>
        <p:spPr>
          <a:xfrm>
            <a:off x="8686801" y="4902206"/>
            <a:ext cx="675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继承与多态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686801" y="5257806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代码复用，运行时动态绑定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255000" y="6121406"/>
            <a:ext cx="7493000" cy="3683000"/>
          </a:xfrm>
          <a:custGeom>
            <a:avLst/>
            <a:gdLst/>
            <a:ahLst/>
            <a:cxnLst/>
            <a:rect l="l" t="t" r="r" b="b"/>
            <a:pathLst>
              <a:path w="7493000" h="3683000">
                <a:moveTo>
                  <a:pt x="50800" y="0"/>
                </a:moveTo>
                <a:lnTo>
                  <a:pt x="7340597" y="0"/>
                </a:lnTo>
                <a:cubicBezTo>
                  <a:pt x="7424767" y="0"/>
                  <a:pt x="7493000" y="68233"/>
                  <a:pt x="7493000" y="152403"/>
                </a:cubicBezTo>
                <a:lnTo>
                  <a:pt x="7493000" y="3530597"/>
                </a:lnTo>
                <a:cubicBezTo>
                  <a:pt x="7493000" y="3614767"/>
                  <a:pt x="7424767" y="3683000"/>
                  <a:pt x="7340597" y="3683000"/>
                </a:cubicBezTo>
                <a:lnTo>
                  <a:pt x="50800" y="3683000"/>
                </a:lnTo>
                <a:cubicBezTo>
                  <a:pt x="22763" y="3683000"/>
                  <a:pt x="0" y="3660237"/>
                  <a:pt x="0" y="3632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42" name="Shape 40"/>
          <p:cNvSpPr/>
          <p:nvPr/>
        </p:nvSpPr>
        <p:spPr>
          <a:xfrm>
            <a:off x="8255000" y="6121406"/>
            <a:ext cx="50800" cy="3683000"/>
          </a:xfrm>
          <a:custGeom>
            <a:avLst/>
            <a:gdLst/>
            <a:ahLst/>
            <a:cxnLst/>
            <a:rect l="l" t="t" r="r" b="b"/>
            <a:pathLst>
              <a:path w="50800" h="3683000">
                <a:moveTo>
                  <a:pt x="50800" y="0"/>
                </a:moveTo>
                <a:lnTo>
                  <a:pt x="50800" y="0"/>
                </a:lnTo>
                <a:lnTo>
                  <a:pt x="50800" y="3683000"/>
                </a:lnTo>
                <a:lnTo>
                  <a:pt x="50800" y="3683000"/>
                </a:lnTo>
                <a:cubicBezTo>
                  <a:pt x="22763" y="3683000"/>
                  <a:pt x="0" y="3660237"/>
                  <a:pt x="0" y="3632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3" name="Shape 41"/>
          <p:cNvSpPr/>
          <p:nvPr/>
        </p:nvSpPr>
        <p:spPr>
          <a:xfrm>
            <a:off x="8534400" y="6375406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4" name="Shape 42"/>
          <p:cNvSpPr/>
          <p:nvPr/>
        </p:nvSpPr>
        <p:spPr>
          <a:xfrm>
            <a:off x="8712201" y="6553206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29282" y="0"/>
                  <a:pt x="131564" y="496"/>
                  <a:pt x="133648" y="1439"/>
                </a:cubicBezTo>
                <a:lnTo>
                  <a:pt x="227112" y="41077"/>
                </a:lnTo>
                <a:cubicBezTo>
                  <a:pt x="238026" y="45690"/>
                  <a:pt x="246162" y="56455"/>
                  <a:pt x="246112" y="69453"/>
                </a:cubicBezTo>
                <a:cubicBezTo>
                  <a:pt x="245864" y="118666"/>
                  <a:pt x="225623" y="208707"/>
                  <a:pt x="140146" y="249634"/>
                </a:cubicBezTo>
                <a:cubicBezTo>
                  <a:pt x="131862" y="253603"/>
                  <a:pt x="122238" y="253603"/>
                  <a:pt x="113953" y="249634"/>
                </a:cubicBezTo>
                <a:cubicBezTo>
                  <a:pt x="28426" y="208707"/>
                  <a:pt x="8235" y="118666"/>
                  <a:pt x="7987" y="69453"/>
                </a:cubicBezTo>
                <a:cubicBezTo>
                  <a:pt x="7937" y="56455"/>
                  <a:pt x="16073" y="45690"/>
                  <a:pt x="26987" y="41077"/>
                </a:cubicBezTo>
                <a:lnTo>
                  <a:pt x="120402" y="1439"/>
                </a:lnTo>
                <a:cubicBezTo>
                  <a:pt x="122486" y="496"/>
                  <a:pt x="124718" y="0"/>
                  <a:pt x="127000" y="0"/>
                </a:cubicBezTo>
                <a:close/>
                <a:moveTo>
                  <a:pt x="127000" y="33139"/>
                </a:moveTo>
                <a:lnTo>
                  <a:pt x="127000" y="220712"/>
                </a:lnTo>
                <a:cubicBezTo>
                  <a:pt x="195461" y="187573"/>
                  <a:pt x="213866" y="114151"/>
                  <a:pt x="214313" y="70197"/>
                </a:cubicBezTo>
                <a:lnTo>
                  <a:pt x="127000" y="33189"/>
                </a:lnTo>
                <a:lnTo>
                  <a:pt x="127000" y="33189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45" name="Text 43"/>
          <p:cNvSpPr/>
          <p:nvPr/>
        </p:nvSpPr>
        <p:spPr>
          <a:xfrm>
            <a:off x="9296401" y="6477006"/>
            <a:ext cx="1371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异常安全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534400" y="7137406"/>
            <a:ext cx="7061200" cy="330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遵循</a:t>
            </a: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RAII原则</a:t>
            </a: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，确保资源的正确管理和异常的优雅处理。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534400" y="7620006"/>
            <a:ext cx="6959600" cy="914400"/>
          </a:xfrm>
          <a:custGeom>
            <a:avLst/>
            <a:gdLst/>
            <a:ahLst/>
            <a:cxnLst/>
            <a:rect l="l" t="t" r="r" b="b"/>
            <a:pathLst>
              <a:path w="6959600" h="914400">
                <a:moveTo>
                  <a:pt x="101599" y="0"/>
                </a:moveTo>
                <a:lnTo>
                  <a:pt x="6858001" y="0"/>
                </a:lnTo>
                <a:cubicBezTo>
                  <a:pt x="6914113" y="0"/>
                  <a:pt x="6959600" y="45487"/>
                  <a:pt x="6959600" y="101599"/>
                </a:cubicBezTo>
                <a:lnTo>
                  <a:pt x="6959600" y="812801"/>
                </a:lnTo>
                <a:cubicBezTo>
                  <a:pt x="6959600" y="868913"/>
                  <a:pt x="6914113" y="914400"/>
                  <a:pt x="68580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48" name="Text 46"/>
          <p:cNvSpPr/>
          <p:nvPr/>
        </p:nvSpPr>
        <p:spPr>
          <a:xfrm>
            <a:off x="8686801" y="7772406"/>
            <a:ext cx="675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RAII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686801" y="8128006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资源获取即初始化，自动释放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534400" y="8636006"/>
            <a:ext cx="6959600" cy="914400"/>
          </a:xfrm>
          <a:custGeom>
            <a:avLst/>
            <a:gdLst/>
            <a:ahLst/>
            <a:cxnLst/>
            <a:rect l="l" t="t" r="r" b="b"/>
            <a:pathLst>
              <a:path w="6959600" h="914400">
                <a:moveTo>
                  <a:pt x="101599" y="0"/>
                </a:moveTo>
                <a:lnTo>
                  <a:pt x="6858001" y="0"/>
                </a:lnTo>
                <a:cubicBezTo>
                  <a:pt x="6914113" y="0"/>
                  <a:pt x="6959600" y="45487"/>
                  <a:pt x="6959600" y="101599"/>
                </a:cubicBezTo>
                <a:lnTo>
                  <a:pt x="6959600" y="812801"/>
                </a:lnTo>
                <a:cubicBezTo>
                  <a:pt x="6959600" y="868913"/>
                  <a:pt x="6914113" y="914400"/>
                  <a:pt x="68580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51" name="Text 49"/>
          <p:cNvSpPr/>
          <p:nvPr/>
        </p:nvSpPr>
        <p:spPr>
          <a:xfrm>
            <a:off x="8686801" y="8788406"/>
            <a:ext cx="675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异常处理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686801" y="9144006"/>
            <a:ext cx="674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try-catch块捕获并处理异常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2514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 · SOFTWARE MODEL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实体关系与设计模式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76400"/>
            <a:ext cx="1536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Entity Relationship &amp; Design Patterns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2235200"/>
            <a:ext cx="7493000" cy="6007100"/>
          </a:xfrm>
          <a:custGeom>
            <a:avLst/>
            <a:gdLst/>
            <a:ahLst/>
            <a:cxnLst/>
            <a:rect l="l" t="t" r="r" b="b"/>
            <a:pathLst>
              <a:path w="7493000" h="6007100">
                <a:moveTo>
                  <a:pt x="50800" y="0"/>
                </a:moveTo>
                <a:lnTo>
                  <a:pt x="7340600" y="0"/>
                </a:lnTo>
                <a:cubicBezTo>
                  <a:pt x="7424768" y="0"/>
                  <a:pt x="7493000" y="68232"/>
                  <a:pt x="7493000" y="152400"/>
                </a:cubicBezTo>
                <a:lnTo>
                  <a:pt x="7493000" y="5854700"/>
                </a:lnTo>
                <a:cubicBezTo>
                  <a:pt x="7493000" y="5938868"/>
                  <a:pt x="7424768" y="6007100"/>
                  <a:pt x="7340600" y="6007100"/>
                </a:cubicBezTo>
                <a:lnTo>
                  <a:pt x="50800" y="6007100"/>
                </a:lnTo>
                <a:cubicBezTo>
                  <a:pt x="22763" y="6007100"/>
                  <a:pt x="0" y="5984337"/>
                  <a:pt x="0" y="5956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6" name="Shape 4"/>
          <p:cNvSpPr/>
          <p:nvPr/>
        </p:nvSpPr>
        <p:spPr>
          <a:xfrm>
            <a:off x="533400" y="2235200"/>
            <a:ext cx="50800" cy="6007100"/>
          </a:xfrm>
          <a:custGeom>
            <a:avLst/>
            <a:gdLst/>
            <a:ahLst/>
            <a:cxnLst/>
            <a:rect l="l" t="t" r="r" b="b"/>
            <a:pathLst>
              <a:path w="50800" h="6007100">
                <a:moveTo>
                  <a:pt x="50800" y="0"/>
                </a:moveTo>
                <a:lnTo>
                  <a:pt x="50800" y="0"/>
                </a:lnTo>
                <a:lnTo>
                  <a:pt x="50800" y="6007100"/>
                </a:lnTo>
                <a:lnTo>
                  <a:pt x="50800" y="6007100"/>
                </a:lnTo>
                <a:cubicBezTo>
                  <a:pt x="22763" y="6007100"/>
                  <a:pt x="0" y="5984337"/>
                  <a:pt x="0" y="5956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" name="Text 5"/>
          <p:cNvSpPr/>
          <p:nvPr/>
        </p:nvSpPr>
        <p:spPr>
          <a:xfrm>
            <a:off x="762000" y="2438400"/>
            <a:ext cx="7188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核心实体关系模型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67443" y="2951843"/>
            <a:ext cx="7046686" cy="1585686"/>
          </a:xfrm>
          <a:custGeom>
            <a:avLst/>
            <a:gdLst/>
            <a:ahLst/>
            <a:cxnLst/>
            <a:rect l="l" t="t" r="r" b="b"/>
            <a:pathLst>
              <a:path w="7046686" h="1585686">
                <a:moveTo>
                  <a:pt x="101595" y="0"/>
                </a:moveTo>
                <a:lnTo>
                  <a:pt x="6945091" y="0"/>
                </a:lnTo>
                <a:cubicBezTo>
                  <a:pt x="7001200" y="0"/>
                  <a:pt x="7046686" y="45486"/>
                  <a:pt x="7046686" y="101595"/>
                </a:cubicBezTo>
                <a:lnTo>
                  <a:pt x="7046686" y="1484091"/>
                </a:lnTo>
                <a:cubicBezTo>
                  <a:pt x="7046686" y="1540200"/>
                  <a:pt x="7001200" y="1585686"/>
                  <a:pt x="6945091" y="1585686"/>
                </a:cubicBezTo>
                <a:lnTo>
                  <a:pt x="101595" y="1585686"/>
                </a:lnTo>
                <a:cubicBezTo>
                  <a:pt x="45486" y="1585686"/>
                  <a:pt x="0" y="1540200"/>
                  <a:pt x="0" y="1484091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925286" y="310968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0" name="Shape 8"/>
          <p:cNvSpPr/>
          <p:nvPr/>
        </p:nvSpPr>
        <p:spPr>
          <a:xfrm>
            <a:off x="1053873" y="3249383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87300" y="42863"/>
                </a:moveTo>
                <a:cubicBezTo>
                  <a:pt x="179889" y="42863"/>
                  <a:pt x="172700" y="44872"/>
                  <a:pt x="166405" y="48533"/>
                </a:cubicBezTo>
                <a:cubicBezTo>
                  <a:pt x="159350" y="41389"/>
                  <a:pt x="151135" y="35406"/>
                  <a:pt x="142071" y="30897"/>
                </a:cubicBezTo>
                <a:cubicBezTo>
                  <a:pt x="154662" y="20181"/>
                  <a:pt x="170691" y="14288"/>
                  <a:pt x="187300" y="14288"/>
                </a:cubicBezTo>
                <a:cubicBezTo>
                  <a:pt x="225876" y="14288"/>
                  <a:pt x="257175" y="45541"/>
                  <a:pt x="257175" y="84162"/>
                </a:cubicBezTo>
                <a:cubicBezTo>
                  <a:pt x="257175" y="102691"/>
                  <a:pt x="249808" y="120461"/>
                  <a:pt x="236726" y="133543"/>
                </a:cubicBezTo>
                <a:lnTo>
                  <a:pt x="204981" y="165289"/>
                </a:lnTo>
                <a:cubicBezTo>
                  <a:pt x="191899" y="178371"/>
                  <a:pt x="174129" y="185738"/>
                  <a:pt x="155600" y="185738"/>
                </a:cubicBezTo>
                <a:cubicBezTo>
                  <a:pt x="117024" y="185738"/>
                  <a:pt x="85725" y="154484"/>
                  <a:pt x="85725" y="115863"/>
                </a:cubicBezTo>
                <a:cubicBezTo>
                  <a:pt x="85725" y="115193"/>
                  <a:pt x="85725" y="114523"/>
                  <a:pt x="85770" y="113854"/>
                </a:cubicBezTo>
                <a:cubicBezTo>
                  <a:pt x="85993" y="105951"/>
                  <a:pt x="92556" y="99745"/>
                  <a:pt x="100459" y="99968"/>
                </a:cubicBezTo>
                <a:cubicBezTo>
                  <a:pt x="108362" y="100191"/>
                  <a:pt x="114568" y="106754"/>
                  <a:pt x="114345" y="114657"/>
                </a:cubicBezTo>
                <a:cubicBezTo>
                  <a:pt x="114345" y="115059"/>
                  <a:pt x="114345" y="115461"/>
                  <a:pt x="114345" y="115818"/>
                </a:cubicBezTo>
                <a:cubicBezTo>
                  <a:pt x="114345" y="138633"/>
                  <a:pt x="132829" y="157118"/>
                  <a:pt x="155644" y="157118"/>
                </a:cubicBezTo>
                <a:cubicBezTo>
                  <a:pt x="166583" y="157118"/>
                  <a:pt x="177076" y="152787"/>
                  <a:pt x="184845" y="145018"/>
                </a:cubicBezTo>
                <a:lnTo>
                  <a:pt x="216590" y="113273"/>
                </a:lnTo>
                <a:cubicBezTo>
                  <a:pt x="224314" y="105549"/>
                  <a:pt x="228689" y="95012"/>
                  <a:pt x="228689" y="84073"/>
                </a:cubicBezTo>
                <a:cubicBezTo>
                  <a:pt x="228689" y="61258"/>
                  <a:pt x="210205" y="42773"/>
                  <a:pt x="187389" y="42773"/>
                </a:cubicBezTo>
                <a:close/>
                <a:moveTo>
                  <a:pt x="122873" y="77376"/>
                </a:moveTo>
                <a:cubicBezTo>
                  <a:pt x="122024" y="77019"/>
                  <a:pt x="121176" y="76527"/>
                  <a:pt x="120417" y="75992"/>
                </a:cubicBezTo>
                <a:cubicBezTo>
                  <a:pt x="114791" y="73089"/>
                  <a:pt x="108362" y="71438"/>
                  <a:pt x="101620" y="71438"/>
                </a:cubicBezTo>
                <a:cubicBezTo>
                  <a:pt x="90681" y="71438"/>
                  <a:pt x="80189" y="75768"/>
                  <a:pt x="72420" y="83537"/>
                </a:cubicBezTo>
                <a:lnTo>
                  <a:pt x="40675" y="115282"/>
                </a:lnTo>
                <a:cubicBezTo>
                  <a:pt x="32951" y="123006"/>
                  <a:pt x="28575" y="133543"/>
                  <a:pt x="28575" y="144482"/>
                </a:cubicBezTo>
                <a:cubicBezTo>
                  <a:pt x="28575" y="167298"/>
                  <a:pt x="47059" y="185782"/>
                  <a:pt x="69875" y="185782"/>
                </a:cubicBezTo>
                <a:cubicBezTo>
                  <a:pt x="77242" y="185782"/>
                  <a:pt x="84430" y="183818"/>
                  <a:pt x="90726" y="180156"/>
                </a:cubicBezTo>
                <a:cubicBezTo>
                  <a:pt x="97780" y="187300"/>
                  <a:pt x="105995" y="193283"/>
                  <a:pt x="115104" y="197793"/>
                </a:cubicBezTo>
                <a:cubicBezTo>
                  <a:pt x="102513" y="208464"/>
                  <a:pt x="86529" y="214402"/>
                  <a:pt x="69875" y="214402"/>
                </a:cubicBezTo>
                <a:cubicBezTo>
                  <a:pt x="31299" y="214402"/>
                  <a:pt x="0" y="183148"/>
                  <a:pt x="0" y="144527"/>
                </a:cubicBezTo>
                <a:cubicBezTo>
                  <a:pt x="0" y="125998"/>
                  <a:pt x="7367" y="108228"/>
                  <a:pt x="20449" y="95146"/>
                </a:cubicBezTo>
                <a:lnTo>
                  <a:pt x="52194" y="63401"/>
                </a:lnTo>
                <a:cubicBezTo>
                  <a:pt x="65276" y="50319"/>
                  <a:pt x="83046" y="42952"/>
                  <a:pt x="101575" y="42952"/>
                </a:cubicBezTo>
                <a:cubicBezTo>
                  <a:pt x="140241" y="42952"/>
                  <a:pt x="171450" y="74474"/>
                  <a:pt x="171450" y="113005"/>
                </a:cubicBezTo>
                <a:cubicBezTo>
                  <a:pt x="171450" y="113586"/>
                  <a:pt x="171450" y="114166"/>
                  <a:pt x="171450" y="114746"/>
                </a:cubicBezTo>
                <a:cubicBezTo>
                  <a:pt x="171271" y="122649"/>
                  <a:pt x="164708" y="128855"/>
                  <a:pt x="156805" y="128677"/>
                </a:cubicBezTo>
                <a:cubicBezTo>
                  <a:pt x="148903" y="128498"/>
                  <a:pt x="142696" y="121935"/>
                  <a:pt x="142875" y="114032"/>
                </a:cubicBezTo>
                <a:cubicBezTo>
                  <a:pt x="142875" y="113675"/>
                  <a:pt x="142875" y="113362"/>
                  <a:pt x="142875" y="113005"/>
                </a:cubicBezTo>
                <a:cubicBezTo>
                  <a:pt x="142875" y="97959"/>
                  <a:pt x="134838" y="84743"/>
                  <a:pt x="122873" y="77465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11" name="Text 9"/>
          <p:cNvSpPr/>
          <p:nvPr/>
        </p:nvSpPr>
        <p:spPr>
          <a:xfrm>
            <a:off x="1585686" y="3185883"/>
            <a:ext cx="1257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一对一关系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25286" y="3737428"/>
            <a:ext cx="1235075" cy="26851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课程 → 教师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25286" y="4125683"/>
            <a:ext cx="6819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一门课程由一位教师授课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67443" y="4700809"/>
            <a:ext cx="7046686" cy="1585686"/>
          </a:xfrm>
          <a:custGeom>
            <a:avLst/>
            <a:gdLst/>
            <a:ahLst/>
            <a:cxnLst/>
            <a:rect l="l" t="t" r="r" b="b"/>
            <a:pathLst>
              <a:path w="7046686" h="1585686">
                <a:moveTo>
                  <a:pt x="101595" y="0"/>
                </a:moveTo>
                <a:lnTo>
                  <a:pt x="6945091" y="0"/>
                </a:lnTo>
                <a:cubicBezTo>
                  <a:pt x="7001200" y="0"/>
                  <a:pt x="7046686" y="45486"/>
                  <a:pt x="7046686" y="101595"/>
                </a:cubicBezTo>
                <a:lnTo>
                  <a:pt x="7046686" y="1484091"/>
                </a:lnTo>
                <a:cubicBezTo>
                  <a:pt x="7046686" y="1540200"/>
                  <a:pt x="7001200" y="1585686"/>
                  <a:pt x="6945091" y="1585686"/>
                </a:cubicBezTo>
                <a:lnTo>
                  <a:pt x="101595" y="1585686"/>
                </a:lnTo>
                <a:cubicBezTo>
                  <a:pt x="45486" y="1585686"/>
                  <a:pt x="0" y="1540200"/>
                  <a:pt x="0" y="1484091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25286" y="485865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16" name="Shape 14"/>
          <p:cNvSpPr/>
          <p:nvPr/>
        </p:nvSpPr>
        <p:spPr>
          <a:xfrm>
            <a:off x="1068161" y="499835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85725" y="28575"/>
                </a:moveTo>
                <a:cubicBezTo>
                  <a:pt x="85725" y="20672"/>
                  <a:pt x="92110" y="14288"/>
                  <a:pt x="100013" y="14288"/>
                </a:cubicBezTo>
                <a:lnTo>
                  <a:pt x="128588" y="14288"/>
                </a:lnTo>
                <a:cubicBezTo>
                  <a:pt x="136490" y="14288"/>
                  <a:pt x="142875" y="20672"/>
                  <a:pt x="142875" y="28575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125016" y="71438"/>
                </a:lnTo>
                <a:lnTo>
                  <a:pt x="125016" y="100013"/>
                </a:lnTo>
                <a:lnTo>
                  <a:pt x="178594" y="100013"/>
                </a:lnTo>
                <a:cubicBezTo>
                  <a:pt x="196364" y="100013"/>
                  <a:pt x="210741" y="114389"/>
                  <a:pt x="210741" y="132159"/>
                </a:cubicBezTo>
                <a:lnTo>
                  <a:pt x="210741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185738" y="214313"/>
                </a:lnTo>
                <a:cubicBezTo>
                  <a:pt x="177835" y="214313"/>
                  <a:pt x="171450" y="207928"/>
                  <a:pt x="171450" y="200025"/>
                </a:cubicBezTo>
                <a:lnTo>
                  <a:pt x="171450" y="171450"/>
                </a:lnTo>
                <a:cubicBezTo>
                  <a:pt x="171450" y="163547"/>
                  <a:pt x="177835" y="157163"/>
                  <a:pt x="185738" y="157163"/>
                </a:cubicBezTo>
                <a:lnTo>
                  <a:pt x="189309" y="157163"/>
                </a:lnTo>
                <a:lnTo>
                  <a:pt x="189309" y="132159"/>
                </a:lnTo>
                <a:cubicBezTo>
                  <a:pt x="189309" y="126221"/>
                  <a:pt x="184532" y="121444"/>
                  <a:pt x="178594" y="121444"/>
                </a:cubicBezTo>
                <a:lnTo>
                  <a:pt x="125016" y="121444"/>
                </a:lnTo>
                <a:lnTo>
                  <a:pt x="125016" y="157163"/>
                </a:lnTo>
                <a:lnTo>
                  <a:pt x="128588" y="157163"/>
                </a:lnTo>
                <a:cubicBezTo>
                  <a:pt x="136490" y="157163"/>
                  <a:pt x="142875" y="163547"/>
                  <a:pt x="142875" y="171450"/>
                </a:cubicBezTo>
                <a:lnTo>
                  <a:pt x="142875" y="200025"/>
                </a:lnTo>
                <a:cubicBezTo>
                  <a:pt x="142875" y="207928"/>
                  <a:pt x="136490" y="214313"/>
                  <a:pt x="128588" y="214313"/>
                </a:cubicBezTo>
                <a:lnTo>
                  <a:pt x="100013" y="214313"/>
                </a:lnTo>
                <a:cubicBezTo>
                  <a:pt x="92110" y="214313"/>
                  <a:pt x="85725" y="207928"/>
                  <a:pt x="85725" y="200025"/>
                </a:cubicBezTo>
                <a:lnTo>
                  <a:pt x="85725" y="171450"/>
                </a:lnTo>
                <a:cubicBezTo>
                  <a:pt x="85725" y="163547"/>
                  <a:pt x="92110" y="157163"/>
                  <a:pt x="100013" y="157163"/>
                </a:cubicBezTo>
                <a:lnTo>
                  <a:pt x="103584" y="157163"/>
                </a:lnTo>
                <a:lnTo>
                  <a:pt x="103584" y="121444"/>
                </a:lnTo>
                <a:lnTo>
                  <a:pt x="50006" y="121444"/>
                </a:lnTo>
                <a:cubicBezTo>
                  <a:pt x="44068" y="121444"/>
                  <a:pt x="39291" y="126221"/>
                  <a:pt x="39291" y="132159"/>
                </a:cubicBezTo>
                <a:lnTo>
                  <a:pt x="39291" y="157163"/>
                </a:lnTo>
                <a:lnTo>
                  <a:pt x="42863" y="157163"/>
                </a:lnTo>
                <a:cubicBezTo>
                  <a:pt x="50765" y="157163"/>
                  <a:pt x="57150" y="163547"/>
                  <a:pt x="57150" y="171450"/>
                </a:cubicBezTo>
                <a:lnTo>
                  <a:pt x="57150" y="200025"/>
                </a:lnTo>
                <a:cubicBezTo>
                  <a:pt x="57150" y="207928"/>
                  <a:pt x="50765" y="214313"/>
                  <a:pt x="42863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71450"/>
                </a:lnTo>
                <a:cubicBezTo>
                  <a:pt x="0" y="163547"/>
                  <a:pt x="6385" y="157163"/>
                  <a:pt x="14288" y="157163"/>
                </a:cubicBezTo>
                <a:lnTo>
                  <a:pt x="17859" y="157163"/>
                </a:lnTo>
                <a:lnTo>
                  <a:pt x="17859" y="132159"/>
                </a:lnTo>
                <a:cubicBezTo>
                  <a:pt x="17859" y="114389"/>
                  <a:pt x="32236" y="100013"/>
                  <a:pt x="50006" y="100013"/>
                </a:cubicBezTo>
                <a:lnTo>
                  <a:pt x="103584" y="100013"/>
                </a:lnTo>
                <a:lnTo>
                  <a:pt x="103584" y="71438"/>
                </a:lnTo>
                <a:lnTo>
                  <a:pt x="100013" y="71438"/>
                </a:lnTo>
                <a:cubicBezTo>
                  <a:pt x="92110" y="71438"/>
                  <a:pt x="85725" y="65053"/>
                  <a:pt x="85725" y="57150"/>
                </a:cubicBezTo>
                <a:lnTo>
                  <a:pt x="85725" y="28575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17" name="Text 15"/>
          <p:cNvSpPr/>
          <p:nvPr/>
        </p:nvSpPr>
        <p:spPr>
          <a:xfrm>
            <a:off x="1585686" y="4934855"/>
            <a:ext cx="1257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一对多关系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25286" y="5486400"/>
            <a:ext cx="1235075" cy="26851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 → 成绩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25286" y="5874655"/>
            <a:ext cx="6819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一个学生有多门成绩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67443" y="6449781"/>
            <a:ext cx="7046686" cy="1585686"/>
          </a:xfrm>
          <a:custGeom>
            <a:avLst/>
            <a:gdLst/>
            <a:ahLst/>
            <a:cxnLst/>
            <a:rect l="l" t="t" r="r" b="b"/>
            <a:pathLst>
              <a:path w="7046686" h="1585686">
                <a:moveTo>
                  <a:pt x="101595" y="0"/>
                </a:moveTo>
                <a:lnTo>
                  <a:pt x="6945091" y="0"/>
                </a:lnTo>
                <a:cubicBezTo>
                  <a:pt x="7001200" y="0"/>
                  <a:pt x="7046686" y="45486"/>
                  <a:pt x="7046686" y="101595"/>
                </a:cubicBezTo>
                <a:lnTo>
                  <a:pt x="7046686" y="1484091"/>
                </a:lnTo>
                <a:cubicBezTo>
                  <a:pt x="7046686" y="1540200"/>
                  <a:pt x="7001200" y="1585686"/>
                  <a:pt x="6945091" y="1585686"/>
                </a:cubicBezTo>
                <a:lnTo>
                  <a:pt x="101595" y="1585686"/>
                </a:lnTo>
                <a:cubicBezTo>
                  <a:pt x="45486" y="1585686"/>
                  <a:pt x="0" y="1540200"/>
                  <a:pt x="0" y="1484091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925286" y="660762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2" name="Shape 20"/>
          <p:cNvSpPr/>
          <p:nvPr/>
        </p:nvSpPr>
        <p:spPr>
          <a:xfrm>
            <a:off x="1068161" y="674732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35719"/>
                </a:moveTo>
                <a:cubicBezTo>
                  <a:pt x="0" y="23887"/>
                  <a:pt x="9599" y="14288"/>
                  <a:pt x="21431" y="14288"/>
                </a:cubicBezTo>
                <a:lnTo>
                  <a:pt x="64294" y="14288"/>
                </a:lnTo>
                <a:cubicBezTo>
                  <a:pt x="76126" y="14288"/>
                  <a:pt x="85725" y="23887"/>
                  <a:pt x="85725" y="35719"/>
                </a:cubicBezTo>
                <a:lnTo>
                  <a:pt x="85725" y="42863"/>
                </a:lnTo>
                <a:lnTo>
                  <a:pt x="142875" y="42863"/>
                </a:lnTo>
                <a:lnTo>
                  <a:pt x="142875" y="35719"/>
                </a:lnTo>
                <a:cubicBezTo>
                  <a:pt x="142875" y="23887"/>
                  <a:pt x="152474" y="14288"/>
                  <a:pt x="164306" y="14288"/>
                </a:cubicBezTo>
                <a:lnTo>
                  <a:pt x="207169" y="14288"/>
                </a:lnTo>
                <a:cubicBezTo>
                  <a:pt x="219001" y="14288"/>
                  <a:pt x="228600" y="23887"/>
                  <a:pt x="228600" y="35719"/>
                </a:cubicBezTo>
                <a:lnTo>
                  <a:pt x="228600" y="78581"/>
                </a:lnTo>
                <a:cubicBezTo>
                  <a:pt x="228600" y="90413"/>
                  <a:pt x="219001" y="100013"/>
                  <a:pt x="207169" y="100013"/>
                </a:cubicBezTo>
                <a:lnTo>
                  <a:pt x="164306" y="100013"/>
                </a:lnTo>
                <a:cubicBezTo>
                  <a:pt x="152474" y="100013"/>
                  <a:pt x="142875" y="90413"/>
                  <a:pt x="142875" y="78581"/>
                </a:cubicBezTo>
                <a:lnTo>
                  <a:pt x="142875" y="71438"/>
                </a:lnTo>
                <a:lnTo>
                  <a:pt x="85725" y="71438"/>
                </a:lnTo>
                <a:lnTo>
                  <a:pt x="85725" y="78581"/>
                </a:lnTo>
                <a:cubicBezTo>
                  <a:pt x="85725" y="81841"/>
                  <a:pt x="84966" y="84966"/>
                  <a:pt x="83671" y="87734"/>
                </a:cubicBezTo>
                <a:lnTo>
                  <a:pt x="114300" y="128588"/>
                </a:lnTo>
                <a:lnTo>
                  <a:pt x="150019" y="128588"/>
                </a:lnTo>
                <a:cubicBezTo>
                  <a:pt x="161851" y="128588"/>
                  <a:pt x="171450" y="138187"/>
                  <a:pt x="171450" y="150019"/>
                </a:cubicBezTo>
                <a:lnTo>
                  <a:pt x="171450" y="192881"/>
                </a:lnTo>
                <a:cubicBezTo>
                  <a:pt x="171450" y="204713"/>
                  <a:pt x="161851" y="214313"/>
                  <a:pt x="150019" y="214313"/>
                </a:cubicBezTo>
                <a:lnTo>
                  <a:pt x="107156" y="214313"/>
                </a:lnTo>
                <a:cubicBezTo>
                  <a:pt x="95324" y="214313"/>
                  <a:pt x="85725" y="204713"/>
                  <a:pt x="85725" y="192881"/>
                </a:cubicBezTo>
                <a:lnTo>
                  <a:pt x="85725" y="150019"/>
                </a:lnTo>
                <a:cubicBezTo>
                  <a:pt x="85725" y="146759"/>
                  <a:pt x="86484" y="143634"/>
                  <a:pt x="87779" y="140866"/>
                </a:cubicBezTo>
                <a:lnTo>
                  <a:pt x="57150" y="100013"/>
                </a:lnTo>
                <a:lnTo>
                  <a:pt x="21431" y="100013"/>
                </a:lnTo>
                <a:cubicBezTo>
                  <a:pt x="9599" y="100013"/>
                  <a:pt x="0" y="90413"/>
                  <a:pt x="0" y="78581"/>
                </a:cubicBezTo>
                <a:lnTo>
                  <a:pt x="0" y="35719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23" name="Text 21"/>
          <p:cNvSpPr/>
          <p:nvPr/>
        </p:nvSpPr>
        <p:spPr>
          <a:xfrm>
            <a:off x="1585686" y="6683828"/>
            <a:ext cx="1257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多对多关系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25286" y="7235366"/>
            <a:ext cx="1497013" cy="26851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学生 ← → 课程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25286" y="7623628"/>
            <a:ext cx="6819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通过选课表关联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255000" y="2235200"/>
            <a:ext cx="7493000" cy="6705600"/>
          </a:xfrm>
          <a:custGeom>
            <a:avLst/>
            <a:gdLst/>
            <a:ahLst/>
            <a:cxnLst/>
            <a:rect l="l" t="t" r="r" b="b"/>
            <a:pathLst>
              <a:path w="7493000" h="6705600">
                <a:moveTo>
                  <a:pt x="50800" y="0"/>
                </a:moveTo>
                <a:lnTo>
                  <a:pt x="7340582" y="0"/>
                </a:lnTo>
                <a:cubicBezTo>
                  <a:pt x="7424760" y="0"/>
                  <a:pt x="7493000" y="68240"/>
                  <a:pt x="7493000" y="152418"/>
                </a:cubicBezTo>
                <a:lnTo>
                  <a:pt x="7493000" y="6553182"/>
                </a:lnTo>
                <a:cubicBezTo>
                  <a:pt x="7493000" y="6637360"/>
                  <a:pt x="7424760" y="6705600"/>
                  <a:pt x="7340582" y="6705600"/>
                </a:cubicBezTo>
                <a:lnTo>
                  <a:pt x="50800" y="6705600"/>
                </a:lnTo>
                <a:cubicBezTo>
                  <a:pt x="22763" y="6705600"/>
                  <a:pt x="0" y="6682837"/>
                  <a:pt x="0" y="6654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</p:spPr>
      </p:sp>
      <p:sp>
        <p:nvSpPr>
          <p:cNvPr id="27" name="Shape 25"/>
          <p:cNvSpPr/>
          <p:nvPr/>
        </p:nvSpPr>
        <p:spPr>
          <a:xfrm>
            <a:off x="8255000" y="2235200"/>
            <a:ext cx="50800" cy="6705600"/>
          </a:xfrm>
          <a:custGeom>
            <a:avLst/>
            <a:gdLst/>
            <a:ahLst/>
            <a:cxnLst/>
            <a:rect l="l" t="t" r="r" b="b"/>
            <a:pathLst>
              <a:path w="50800" h="6705600">
                <a:moveTo>
                  <a:pt x="50800" y="0"/>
                </a:moveTo>
                <a:lnTo>
                  <a:pt x="50800" y="0"/>
                </a:lnTo>
                <a:lnTo>
                  <a:pt x="50800" y="6705600"/>
                </a:lnTo>
                <a:lnTo>
                  <a:pt x="50800" y="6705600"/>
                </a:lnTo>
                <a:cubicBezTo>
                  <a:pt x="22763" y="6705600"/>
                  <a:pt x="0" y="6682837"/>
                  <a:pt x="0" y="6654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28" name="Text 26"/>
          <p:cNvSpPr/>
          <p:nvPr/>
        </p:nvSpPr>
        <p:spPr>
          <a:xfrm>
            <a:off x="8483600" y="2438400"/>
            <a:ext cx="7188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设计模式应用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483600" y="2946400"/>
            <a:ext cx="7061200" cy="1828800"/>
          </a:xfrm>
          <a:custGeom>
            <a:avLst/>
            <a:gdLst/>
            <a:ahLst/>
            <a:cxnLst/>
            <a:rect l="l" t="t" r="r" b="b"/>
            <a:pathLst>
              <a:path w="7061200" h="1828800">
                <a:moveTo>
                  <a:pt x="101608" y="0"/>
                </a:moveTo>
                <a:lnTo>
                  <a:pt x="6959592" y="0"/>
                </a:lnTo>
                <a:cubicBezTo>
                  <a:pt x="7015708" y="0"/>
                  <a:pt x="7061200" y="45492"/>
                  <a:pt x="7061200" y="101608"/>
                </a:cubicBezTo>
                <a:lnTo>
                  <a:pt x="7061200" y="1727192"/>
                </a:lnTo>
                <a:cubicBezTo>
                  <a:pt x="7061200" y="1783308"/>
                  <a:pt x="7015708" y="1828800"/>
                  <a:pt x="69595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30" name="Shape 28"/>
          <p:cNvSpPr/>
          <p:nvPr/>
        </p:nvSpPr>
        <p:spPr>
          <a:xfrm>
            <a:off x="8636000" y="30988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1" name="Text 29"/>
          <p:cNvSpPr/>
          <p:nvPr/>
        </p:nvSpPr>
        <p:spPr>
          <a:xfrm>
            <a:off x="8845040" y="3175000"/>
            <a:ext cx="203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296401" y="3175000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仓库模式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636000" y="3708400"/>
            <a:ext cx="6858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Repository Pattern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636000" y="40640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隔离数据访问逻辑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636000" y="43688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提供统一的数据操作接口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483600" y="4927600"/>
            <a:ext cx="7061200" cy="1828800"/>
          </a:xfrm>
          <a:custGeom>
            <a:avLst/>
            <a:gdLst/>
            <a:ahLst/>
            <a:cxnLst/>
            <a:rect l="l" t="t" r="r" b="b"/>
            <a:pathLst>
              <a:path w="7061200" h="1828800">
                <a:moveTo>
                  <a:pt x="101608" y="0"/>
                </a:moveTo>
                <a:lnTo>
                  <a:pt x="6959592" y="0"/>
                </a:lnTo>
                <a:cubicBezTo>
                  <a:pt x="7015708" y="0"/>
                  <a:pt x="7061200" y="45492"/>
                  <a:pt x="7061200" y="101608"/>
                </a:cubicBezTo>
                <a:lnTo>
                  <a:pt x="7061200" y="1727192"/>
                </a:lnTo>
                <a:cubicBezTo>
                  <a:pt x="7061200" y="1783308"/>
                  <a:pt x="7015708" y="1828800"/>
                  <a:pt x="69595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37" name="Shape 35"/>
          <p:cNvSpPr/>
          <p:nvPr/>
        </p:nvSpPr>
        <p:spPr>
          <a:xfrm>
            <a:off x="8636000" y="5080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38" name="Text 36"/>
          <p:cNvSpPr/>
          <p:nvPr/>
        </p:nvSpPr>
        <p:spPr>
          <a:xfrm>
            <a:off x="8825764" y="5156200"/>
            <a:ext cx="241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296401" y="5156200"/>
            <a:ext cx="1257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控制台模式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636000" y="5689600"/>
            <a:ext cx="6858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Console Pattern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636000" y="60452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标准化的用户交互流程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636000" y="63500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菜单驱动的操作方式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483600" y="6908800"/>
            <a:ext cx="7061200" cy="1828800"/>
          </a:xfrm>
          <a:custGeom>
            <a:avLst/>
            <a:gdLst/>
            <a:ahLst/>
            <a:cxnLst/>
            <a:rect l="l" t="t" r="r" b="b"/>
            <a:pathLst>
              <a:path w="7061200" h="1828800">
                <a:moveTo>
                  <a:pt x="101608" y="0"/>
                </a:moveTo>
                <a:lnTo>
                  <a:pt x="6959592" y="0"/>
                </a:lnTo>
                <a:cubicBezTo>
                  <a:pt x="7015708" y="0"/>
                  <a:pt x="7061200" y="45492"/>
                  <a:pt x="7061200" y="101608"/>
                </a:cubicBezTo>
                <a:lnTo>
                  <a:pt x="7061200" y="1727192"/>
                </a:lnTo>
                <a:cubicBezTo>
                  <a:pt x="7061200" y="1783308"/>
                  <a:pt x="7015708" y="1828800"/>
                  <a:pt x="69595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44" name="Shape 42"/>
          <p:cNvSpPr/>
          <p:nvPr/>
        </p:nvSpPr>
        <p:spPr>
          <a:xfrm>
            <a:off x="8636000" y="70612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45" name="Text 43"/>
          <p:cNvSpPr/>
          <p:nvPr/>
        </p:nvSpPr>
        <p:spPr>
          <a:xfrm>
            <a:off x="8822758" y="7137400"/>
            <a:ext cx="254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296401" y="7137400"/>
            <a:ext cx="1257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工具类模式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636000" y="7670800"/>
            <a:ext cx="6858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Utility Pattern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636000" y="80264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复用通用功能代码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636000" y="8331200"/>
            <a:ext cx="6845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提高代码可维护性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13443" y="9149443"/>
            <a:ext cx="15225486" cy="2804886"/>
          </a:xfrm>
          <a:custGeom>
            <a:avLst/>
            <a:gdLst/>
            <a:ahLst/>
            <a:cxnLst/>
            <a:rect l="l" t="t" r="r" b="b"/>
            <a:pathLst>
              <a:path w="15225486" h="2804886">
                <a:moveTo>
                  <a:pt x="152389" y="0"/>
                </a:moveTo>
                <a:lnTo>
                  <a:pt x="15073096" y="0"/>
                </a:lnTo>
                <a:cubicBezTo>
                  <a:pt x="15157259" y="0"/>
                  <a:pt x="15225486" y="68227"/>
                  <a:pt x="15225486" y="152389"/>
                </a:cubicBezTo>
                <a:lnTo>
                  <a:pt x="15225486" y="2652496"/>
                </a:lnTo>
                <a:cubicBezTo>
                  <a:pt x="15225486" y="2736659"/>
                  <a:pt x="15157259" y="2804886"/>
                  <a:pt x="15073096" y="2804886"/>
                </a:cubicBezTo>
                <a:lnTo>
                  <a:pt x="152389" y="2804886"/>
                </a:lnTo>
                <a:cubicBezTo>
                  <a:pt x="68227" y="2804886"/>
                  <a:pt x="0" y="2736659"/>
                  <a:pt x="0" y="2652496"/>
                </a:cubicBezTo>
                <a:lnTo>
                  <a:pt x="0" y="152389"/>
                </a:lnTo>
                <a:cubicBezTo>
                  <a:pt x="0" y="68283"/>
                  <a:pt x="68283" y="0"/>
                  <a:pt x="152389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0886">
            <a:solidFill>
              <a:srgbClr val="4FD1C5">
                <a:alpha val="40000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722086" y="935808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2" name="Shape 50"/>
          <p:cNvSpPr/>
          <p:nvPr/>
        </p:nvSpPr>
        <p:spPr>
          <a:xfrm>
            <a:off x="899886" y="953588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49337" y="74712"/>
                </a:moveTo>
                <a:lnTo>
                  <a:pt x="201712" y="122337"/>
                </a:lnTo>
                <a:cubicBezTo>
                  <a:pt x="197148" y="126901"/>
                  <a:pt x="190351" y="128240"/>
                  <a:pt x="184398" y="125760"/>
                </a:cubicBezTo>
                <a:cubicBezTo>
                  <a:pt x="178445" y="123279"/>
                  <a:pt x="174625" y="117525"/>
                  <a:pt x="174625" y="111125"/>
                </a:cubicBezTo>
                <a:lnTo>
                  <a:pt x="174625" y="79375"/>
                </a:lnTo>
                <a:lnTo>
                  <a:pt x="15875" y="79375"/>
                </a:lnTo>
                <a:cubicBezTo>
                  <a:pt x="7094" y="79375"/>
                  <a:pt x="0" y="72281"/>
                  <a:pt x="0" y="63500"/>
                </a:cubicBezTo>
                <a:cubicBezTo>
                  <a:pt x="0" y="54719"/>
                  <a:pt x="7094" y="47625"/>
                  <a:pt x="15875" y="47625"/>
                </a:cubicBezTo>
                <a:lnTo>
                  <a:pt x="174625" y="47625"/>
                </a:lnTo>
                <a:lnTo>
                  <a:pt x="174625" y="15875"/>
                </a:lnTo>
                <a:cubicBezTo>
                  <a:pt x="174625" y="9475"/>
                  <a:pt x="178495" y="3671"/>
                  <a:pt x="184448" y="1191"/>
                </a:cubicBezTo>
                <a:cubicBezTo>
                  <a:pt x="190401" y="-1290"/>
                  <a:pt x="197197" y="99"/>
                  <a:pt x="201761" y="4614"/>
                </a:cubicBezTo>
                <a:lnTo>
                  <a:pt x="249386" y="52239"/>
                </a:lnTo>
                <a:cubicBezTo>
                  <a:pt x="255588" y="58440"/>
                  <a:pt x="255588" y="68511"/>
                  <a:pt x="249386" y="74712"/>
                </a:cubicBezTo>
                <a:close/>
                <a:moveTo>
                  <a:pt x="52239" y="249337"/>
                </a:moveTo>
                <a:lnTo>
                  <a:pt x="4614" y="201712"/>
                </a:lnTo>
                <a:cubicBezTo>
                  <a:pt x="-1587" y="195511"/>
                  <a:pt x="-1587" y="185440"/>
                  <a:pt x="4614" y="179239"/>
                </a:cubicBezTo>
                <a:lnTo>
                  <a:pt x="52239" y="131614"/>
                </a:lnTo>
                <a:cubicBezTo>
                  <a:pt x="56803" y="127050"/>
                  <a:pt x="63599" y="125710"/>
                  <a:pt x="69552" y="128191"/>
                </a:cubicBezTo>
                <a:cubicBezTo>
                  <a:pt x="75505" y="130671"/>
                  <a:pt x="79375" y="136475"/>
                  <a:pt x="79375" y="142875"/>
                </a:cubicBezTo>
                <a:lnTo>
                  <a:pt x="79375" y="174625"/>
                </a:lnTo>
                <a:lnTo>
                  <a:pt x="238125" y="174625"/>
                </a:lnTo>
                <a:cubicBezTo>
                  <a:pt x="246906" y="174625"/>
                  <a:pt x="254000" y="181719"/>
                  <a:pt x="254000" y="190500"/>
                </a:cubicBezTo>
                <a:cubicBezTo>
                  <a:pt x="254000" y="199281"/>
                  <a:pt x="246906" y="206375"/>
                  <a:pt x="238125" y="206375"/>
                </a:cubicBezTo>
                <a:lnTo>
                  <a:pt x="79375" y="206375"/>
                </a:lnTo>
                <a:lnTo>
                  <a:pt x="79375" y="238125"/>
                </a:lnTo>
                <a:cubicBezTo>
                  <a:pt x="79375" y="244525"/>
                  <a:pt x="75505" y="250329"/>
                  <a:pt x="69552" y="252809"/>
                </a:cubicBezTo>
                <a:cubicBezTo>
                  <a:pt x="63599" y="255290"/>
                  <a:pt x="56803" y="253901"/>
                  <a:pt x="52239" y="249386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53" name="Text 51"/>
          <p:cNvSpPr/>
          <p:nvPr/>
        </p:nvSpPr>
        <p:spPr>
          <a:xfrm>
            <a:off x="1534886" y="9485083"/>
            <a:ext cx="1397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数据流模型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22086" y="10120083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5" name="Shape 53"/>
          <p:cNvSpPr/>
          <p:nvPr/>
        </p:nvSpPr>
        <p:spPr>
          <a:xfrm>
            <a:off x="957036" y="10374083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38100" y="38100"/>
                </a:moveTo>
                <a:cubicBezTo>
                  <a:pt x="17085" y="38100"/>
                  <a:pt x="0" y="55185"/>
                  <a:pt x="0" y="76200"/>
                </a:cubicBezTo>
                <a:lnTo>
                  <a:pt x="0" y="228600"/>
                </a:lnTo>
                <a:cubicBezTo>
                  <a:pt x="0" y="249615"/>
                  <a:pt x="17085" y="266700"/>
                  <a:pt x="38100" y="266700"/>
                </a:cubicBezTo>
                <a:lnTo>
                  <a:pt x="304800" y="266700"/>
                </a:lnTo>
                <a:cubicBezTo>
                  <a:pt x="325815" y="266700"/>
                  <a:pt x="342900" y="249615"/>
                  <a:pt x="342900" y="228600"/>
                </a:cubicBezTo>
                <a:lnTo>
                  <a:pt x="342900" y="76200"/>
                </a:lnTo>
                <a:cubicBezTo>
                  <a:pt x="342900" y="55185"/>
                  <a:pt x="325815" y="38100"/>
                  <a:pt x="304800" y="38100"/>
                </a:cubicBezTo>
                <a:lnTo>
                  <a:pt x="38100" y="38100"/>
                </a:lnTo>
                <a:close/>
                <a:moveTo>
                  <a:pt x="47625" y="76200"/>
                </a:moveTo>
                <a:lnTo>
                  <a:pt x="66675" y="76200"/>
                </a:lnTo>
                <a:cubicBezTo>
                  <a:pt x="71914" y="76200"/>
                  <a:pt x="76200" y="80486"/>
                  <a:pt x="76200" y="85725"/>
                </a:cubicBezTo>
                <a:lnTo>
                  <a:pt x="76200" y="104775"/>
                </a:lnTo>
                <a:cubicBezTo>
                  <a:pt x="76200" y="110014"/>
                  <a:pt x="71914" y="114300"/>
                  <a:pt x="66675" y="114300"/>
                </a:cubicBezTo>
                <a:lnTo>
                  <a:pt x="47625" y="114300"/>
                </a:lnTo>
                <a:cubicBezTo>
                  <a:pt x="42386" y="114300"/>
                  <a:pt x="38100" y="110014"/>
                  <a:pt x="38100" y="104775"/>
                </a:cubicBezTo>
                <a:lnTo>
                  <a:pt x="38100" y="85725"/>
                </a:lnTo>
                <a:cubicBezTo>
                  <a:pt x="38100" y="80486"/>
                  <a:pt x="42386" y="76200"/>
                  <a:pt x="47625" y="76200"/>
                </a:cubicBezTo>
                <a:close/>
                <a:moveTo>
                  <a:pt x="38100" y="142875"/>
                </a:moveTo>
                <a:cubicBezTo>
                  <a:pt x="38100" y="137636"/>
                  <a:pt x="42386" y="133350"/>
                  <a:pt x="47625" y="133350"/>
                </a:cubicBezTo>
                <a:lnTo>
                  <a:pt x="66675" y="133350"/>
                </a:lnTo>
                <a:cubicBezTo>
                  <a:pt x="71914" y="133350"/>
                  <a:pt x="76200" y="137636"/>
                  <a:pt x="76200" y="142875"/>
                </a:cubicBezTo>
                <a:lnTo>
                  <a:pt x="76200" y="161925"/>
                </a:lnTo>
                <a:cubicBezTo>
                  <a:pt x="76200" y="167164"/>
                  <a:pt x="71914" y="171450"/>
                  <a:pt x="66675" y="171450"/>
                </a:cubicBezTo>
                <a:lnTo>
                  <a:pt x="47625" y="171450"/>
                </a:lnTo>
                <a:cubicBezTo>
                  <a:pt x="42386" y="171450"/>
                  <a:pt x="38100" y="167164"/>
                  <a:pt x="38100" y="161925"/>
                </a:cubicBezTo>
                <a:lnTo>
                  <a:pt x="38100" y="142875"/>
                </a:lnTo>
                <a:close/>
                <a:moveTo>
                  <a:pt x="104775" y="76200"/>
                </a:moveTo>
                <a:lnTo>
                  <a:pt x="123825" y="76200"/>
                </a:lnTo>
                <a:cubicBezTo>
                  <a:pt x="129064" y="76200"/>
                  <a:pt x="133350" y="80486"/>
                  <a:pt x="133350" y="85725"/>
                </a:cubicBezTo>
                <a:lnTo>
                  <a:pt x="133350" y="104775"/>
                </a:lnTo>
                <a:cubicBezTo>
                  <a:pt x="133350" y="110014"/>
                  <a:pt x="129064" y="114300"/>
                  <a:pt x="123825" y="114300"/>
                </a:cubicBezTo>
                <a:lnTo>
                  <a:pt x="104775" y="114300"/>
                </a:lnTo>
                <a:cubicBezTo>
                  <a:pt x="99536" y="114300"/>
                  <a:pt x="95250" y="110014"/>
                  <a:pt x="95250" y="104775"/>
                </a:cubicBezTo>
                <a:lnTo>
                  <a:pt x="95250" y="85725"/>
                </a:lnTo>
                <a:cubicBezTo>
                  <a:pt x="95250" y="80486"/>
                  <a:pt x="99536" y="76200"/>
                  <a:pt x="104775" y="76200"/>
                </a:cubicBezTo>
                <a:close/>
                <a:moveTo>
                  <a:pt x="95250" y="142875"/>
                </a:moveTo>
                <a:cubicBezTo>
                  <a:pt x="95250" y="137636"/>
                  <a:pt x="99536" y="133350"/>
                  <a:pt x="104775" y="133350"/>
                </a:cubicBezTo>
                <a:lnTo>
                  <a:pt x="123825" y="133350"/>
                </a:lnTo>
                <a:cubicBezTo>
                  <a:pt x="129064" y="133350"/>
                  <a:pt x="133350" y="137636"/>
                  <a:pt x="133350" y="142875"/>
                </a:cubicBezTo>
                <a:lnTo>
                  <a:pt x="133350" y="161925"/>
                </a:lnTo>
                <a:cubicBezTo>
                  <a:pt x="133350" y="167164"/>
                  <a:pt x="129064" y="171450"/>
                  <a:pt x="123825" y="171450"/>
                </a:cubicBezTo>
                <a:lnTo>
                  <a:pt x="104775" y="171450"/>
                </a:lnTo>
                <a:cubicBezTo>
                  <a:pt x="99536" y="171450"/>
                  <a:pt x="95250" y="167164"/>
                  <a:pt x="95250" y="161925"/>
                </a:cubicBezTo>
                <a:lnTo>
                  <a:pt x="95250" y="142875"/>
                </a:lnTo>
                <a:close/>
                <a:moveTo>
                  <a:pt x="104775" y="190500"/>
                </a:moveTo>
                <a:lnTo>
                  <a:pt x="238125" y="190500"/>
                </a:lnTo>
                <a:cubicBezTo>
                  <a:pt x="243364" y="190500"/>
                  <a:pt x="247650" y="194786"/>
                  <a:pt x="247650" y="200025"/>
                </a:cubicBezTo>
                <a:lnTo>
                  <a:pt x="247650" y="219075"/>
                </a:lnTo>
                <a:cubicBezTo>
                  <a:pt x="247650" y="224314"/>
                  <a:pt x="243364" y="228600"/>
                  <a:pt x="238125" y="228600"/>
                </a:cubicBezTo>
                <a:lnTo>
                  <a:pt x="104775" y="228600"/>
                </a:lnTo>
                <a:cubicBezTo>
                  <a:pt x="99536" y="228600"/>
                  <a:pt x="95250" y="224314"/>
                  <a:pt x="95250" y="219075"/>
                </a:cubicBezTo>
                <a:lnTo>
                  <a:pt x="95250" y="200025"/>
                </a:lnTo>
                <a:cubicBezTo>
                  <a:pt x="95250" y="194786"/>
                  <a:pt x="99536" y="190500"/>
                  <a:pt x="104775" y="190500"/>
                </a:cubicBezTo>
                <a:close/>
                <a:moveTo>
                  <a:pt x="152400" y="85725"/>
                </a:moveTo>
                <a:cubicBezTo>
                  <a:pt x="152400" y="80486"/>
                  <a:pt x="156686" y="76200"/>
                  <a:pt x="161925" y="76200"/>
                </a:cubicBezTo>
                <a:lnTo>
                  <a:pt x="180975" y="76200"/>
                </a:lnTo>
                <a:cubicBezTo>
                  <a:pt x="186214" y="76200"/>
                  <a:pt x="190500" y="80486"/>
                  <a:pt x="190500" y="85725"/>
                </a:cubicBezTo>
                <a:lnTo>
                  <a:pt x="190500" y="104775"/>
                </a:lnTo>
                <a:cubicBezTo>
                  <a:pt x="190500" y="110014"/>
                  <a:pt x="186214" y="114300"/>
                  <a:pt x="180975" y="114300"/>
                </a:cubicBezTo>
                <a:lnTo>
                  <a:pt x="161925" y="114300"/>
                </a:lnTo>
                <a:cubicBezTo>
                  <a:pt x="156686" y="114300"/>
                  <a:pt x="152400" y="110014"/>
                  <a:pt x="152400" y="104775"/>
                </a:cubicBezTo>
                <a:lnTo>
                  <a:pt x="152400" y="85725"/>
                </a:lnTo>
                <a:close/>
                <a:moveTo>
                  <a:pt x="161925" y="133350"/>
                </a:moveTo>
                <a:lnTo>
                  <a:pt x="180975" y="133350"/>
                </a:lnTo>
                <a:cubicBezTo>
                  <a:pt x="186214" y="133350"/>
                  <a:pt x="190500" y="137636"/>
                  <a:pt x="190500" y="142875"/>
                </a:cubicBezTo>
                <a:lnTo>
                  <a:pt x="190500" y="161925"/>
                </a:lnTo>
                <a:cubicBezTo>
                  <a:pt x="190500" y="167164"/>
                  <a:pt x="186214" y="171450"/>
                  <a:pt x="180975" y="171450"/>
                </a:cubicBezTo>
                <a:lnTo>
                  <a:pt x="161925" y="171450"/>
                </a:lnTo>
                <a:cubicBezTo>
                  <a:pt x="156686" y="171450"/>
                  <a:pt x="152400" y="167164"/>
                  <a:pt x="152400" y="161925"/>
                </a:cubicBezTo>
                <a:lnTo>
                  <a:pt x="152400" y="142875"/>
                </a:lnTo>
                <a:cubicBezTo>
                  <a:pt x="152400" y="137636"/>
                  <a:pt x="156686" y="133350"/>
                  <a:pt x="161925" y="133350"/>
                </a:cubicBezTo>
                <a:close/>
                <a:moveTo>
                  <a:pt x="209550" y="85725"/>
                </a:moveTo>
                <a:cubicBezTo>
                  <a:pt x="209550" y="80486"/>
                  <a:pt x="213836" y="76200"/>
                  <a:pt x="219075" y="76200"/>
                </a:cubicBezTo>
                <a:lnTo>
                  <a:pt x="238125" y="76200"/>
                </a:lnTo>
                <a:cubicBezTo>
                  <a:pt x="243364" y="76200"/>
                  <a:pt x="247650" y="80486"/>
                  <a:pt x="247650" y="85725"/>
                </a:cubicBezTo>
                <a:lnTo>
                  <a:pt x="247650" y="104775"/>
                </a:lnTo>
                <a:cubicBezTo>
                  <a:pt x="247650" y="110014"/>
                  <a:pt x="243364" y="114300"/>
                  <a:pt x="238125" y="114300"/>
                </a:cubicBezTo>
                <a:lnTo>
                  <a:pt x="219075" y="114300"/>
                </a:lnTo>
                <a:cubicBezTo>
                  <a:pt x="213836" y="114300"/>
                  <a:pt x="209550" y="110014"/>
                  <a:pt x="209550" y="104775"/>
                </a:cubicBezTo>
                <a:lnTo>
                  <a:pt x="209550" y="85725"/>
                </a:lnTo>
                <a:close/>
                <a:moveTo>
                  <a:pt x="219075" y="133350"/>
                </a:moveTo>
                <a:lnTo>
                  <a:pt x="238125" y="133350"/>
                </a:lnTo>
                <a:cubicBezTo>
                  <a:pt x="243364" y="133350"/>
                  <a:pt x="247650" y="137636"/>
                  <a:pt x="247650" y="142875"/>
                </a:cubicBezTo>
                <a:lnTo>
                  <a:pt x="247650" y="161925"/>
                </a:lnTo>
                <a:cubicBezTo>
                  <a:pt x="247650" y="167164"/>
                  <a:pt x="243364" y="171450"/>
                  <a:pt x="238125" y="171450"/>
                </a:cubicBezTo>
                <a:lnTo>
                  <a:pt x="219075" y="171450"/>
                </a:lnTo>
                <a:cubicBezTo>
                  <a:pt x="213836" y="171450"/>
                  <a:pt x="209550" y="167164"/>
                  <a:pt x="209550" y="161925"/>
                </a:cubicBezTo>
                <a:lnTo>
                  <a:pt x="209550" y="142875"/>
                </a:lnTo>
                <a:cubicBezTo>
                  <a:pt x="209550" y="137636"/>
                  <a:pt x="213836" y="133350"/>
                  <a:pt x="219075" y="133350"/>
                </a:cubicBezTo>
                <a:close/>
                <a:moveTo>
                  <a:pt x="266700" y="85725"/>
                </a:moveTo>
                <a:cubicBezTo>
                  <a:pt x="266700" y="80486"/>
                  <a:pt x="270986" y="76200"/>
                  <a:pt x="276225" y="76200"/>
                </a:cubicBezTo>
                <a:lnTo>
                  <a:pt x="295275" y="76200"/>
                </a:lnTo>
                <a:cubicBezTo>
                  <a:pt x="300514" y="76200"/>
                  <a:pt x="304800" y="80486"/>
                  <a:pt x="304800" y="85725"/>
                </a:cubicBezTo>
                <a:lnTo>
                  <a:pt x="304800" y="104775"/>
                </a:lnTo>
                <a:cubicBezTo>
                  <a:pt x="304800" y="110014"/>
                  <a:pt x="300514" y="114300"/>
                  <a:pt x="295275" y="114300"/>
                </a:cubicBezTo>
                <a:lnTo>
                  <a:pt x="276225" y="114300"/>
                </a:lnTo>
                <a:cubicBezTo>
                  <a:pt x="270986" y="114300"/>
                  <a:pt x="266700" y="110014"/>
                  <a:pt x="266700" y="104775"/>
                </a:cubicBezTo>
                <a:lnTo>
                  <a:pt x="266700" y="85725"/>
                </a:lnTo>
                <a:close/>
                <a:moveTo>
                  <a:pt x="276225" y="133350"/>
                </a:moveTo>
                <a:lnTo>
                  <a:pt x="295275" y="133350"/>
                </a:lnTo>
                <a:cubicBezTo>
                  <a:pt x="300514" y="133350"/>
                  <a:pt x="304800" y="137636"/>
                  <a:pt x="304800" y="142875"/>
                </a:cubicBezTo>
                <a:lnTo>
                  <a:pt x="304800" y="161925"/>
                </a:lnTo>
                <a:cubicBezTo>
                  <a:pt x="304800" y="167164"/>
                  <a:pt x="300514" y="171450"/>
                  <a:pt x="295275" y="171450"/>
                </a:cubicBezTo>
                <a:lnTo>
                  <a:pt x="276225" y="171450"/>
                </a:lnTo>
                <a:cubicBezTo>
                  <a:pt x="270986" y="171450"/>
                  <a:pt x="266700" y="167164"/>
                  <a:pt x="266700" y="161925"/>
                </a:cubicBezTo>
                <a:lnTo>
                  <a:pt x="266700" y="142875"/>
                </a:lnTo>
                <a:cubicBezTo>
                  <a:pt x="266700" y="137636"/>
                  <a:pt x="270986" y="133350"/>
                  <a:pt x="276225" y="133350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56" name="Text 54"/>
          <p:cNvSpPr/>
          <p:nvPr/>
        </p:nvSpPr>
        <p:spPr>
          <a:xfrm>
            <a:off x="671286" y="11034483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用户输入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2725964" y="1060268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49337" y="138212"/>
                </a:moveTo>
                <a:cubicBezTo>
                  <a:pt x="255538" y="132011"/>
                  <a:pt x="255538" y="121940"/>
                  <a:pt x="249337" y="115739"/>
                </a:cubicBezTo>
                <a:lnTo>
                  <a:pt x="169962" y="36364"/>
                </a:lnTo>
                <a:cubicBezTo>
                  <a:pt x="163761" y="30163"/>
                  <a:pt x="153690" y="30163"/>
                  <a:pt x="147489" y="36364"/>
                </a:cubicBezTo>
                <a:cubicBezTo>
                  <a:pt x="141288" y="42565"/>
                  <a:pt x="141288" y="52636"/>
                  <a:pt x="147489" y="58837"/>
                </a:cubicBezTo>
                <a:lnTo>
                  <a:pt x="199777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199777" y="142875"/>
                </a:lnTo>
                <a:lnTo>
                  <a:pt x="147489" y="195163"/>
                </a:lnTo>
                <a:cubicBezTo>
                  <a:pt x="141287" y="201364"/>
                  <a:pt x="141287" y="211435"/>
                  <a:pt x="147489" y="217636"/>
                </a:cubicBezTo>
                <a:cubicBezTo>
                  <a:pt x="153690" y="223838"/>
                  <a:pt x="163761" y="223838"/>
                  <a:pt x="169962" y="217636"/>
                </a:cubicBezTo>
                <a:lnTo>
                  <a:pt x="249337" y="138261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58" name="Shape 56"/>
          <p:cNvSpPr/>
          <p:nvPr/>
        </p:nvSpPr>
        <p:spPr>
          <a:xfrm>
            <a:off x="4171043" y="10120083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59" name="Shape 57"/>
          <p:cNvSpPr/>
          <p:nvPr/>
        </p:nvSpPr>
        <p:spPr>
          <a:xfrm>
            <a:off x="4444093" y="10374083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58842" y="41731"/>
                </a:moveTo>
                <a:cubicBezTo>
                  <a:pt x="267355" y="47923"/>
                  <a:pt x="269260" y="59829"/>
                  <a:pt x="263069" y="68342"/>
                </a:cubicBezTo>
                <a:lnTo>
                  <a:pt x="110669" y="277892"/>
                </a:lnTo>
                <a:cubicBezTo>
                  <a:pt x="107394" y="282416"/>
                  <a:pt x="102334" y="285214"/>
                  <a:pt x="96738" y="285690"/>
                </a:cubicBezTo>
                <a:cubicBezTo>
                  <a:pt x="91142" y="286167"/>
                  <a:pt x="85725" y="284083"/>
                  <a:pt x="81796" y="280154"/>
                </a:cubicBezTo>
                <a:lnTo>
                  <a:pt x="5596" y="203954"/>
                </a:lnTo>
                <a:cubicBezTo>
                  <a:pt x="-1845" y="196513"/>
                  <a:pt x="-1845" y="184428"/>
                  <a:pt x="5596" y="176986"/>
                </a:cubicBezTo>
                <a:cubicBezTo>
                  <a:pt x="13037" y="169545"/>
                  <a:pt x="25122" y="169545"/>
                  <a:pt x="32564" y="176986"/>
                </a:cubicBezTo>
                <a:lnTo>
                  <a:pt x="92988" y="237411"/>
                </a:lnTo>
                <a:lnTo>
                  <a:pt x="232291" y="45899"/>
                </a:lnTo>
                <a:cubicBezTo>
                  <a:pt x="238482" y="37386"/>
                  <a:pt x="250388" y="35481"/>
                  <a:pt x="258901" y="41672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60" name="Text 58"/>
          <p:cNvSpPr/>
          <p:nvPr/>
        </p:nvSpPr>
        <p:spPr>
          <a:xfrm>
            <a:off x="4120243" y="11034483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输入验证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174922" y="1060268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49337" y="138212"/>
                </a:moveTo>
                <a:cubicBezTo>
                  <a:pt x="255538" y="132011"/>
                  <a:pt x="255538" y="121940"/>
                  <a:pt x="249337" y="115739"/>
                </a:cubicBezTo>
                <a:lnTo>
                  <a:pt x="169962" y="36364"/>
                </a:lnTo>
                <a:cubicBezTo>
                  <a:pt x="163761" y="30163"/>
                  <a:pt x="153690" y="30163"/>
                  <a:pt x="147489" y="36364"/>
                </a:cubicBezTo>
                <a:cubicBezTo>
                  <a:pt x="141288" y="42565"/>
                  <a:pt x="141288" y="52636"/>
                  <a:pt x="147489" y="58837"/>
                </a:cubicBezTo>
                <a:lnTo>
                  <a:pt x="199777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199777" y="142875"/>
                </a:lnTo>
                <a:lnTo>
                  <a:pt x="147489" y="195163"/>
                </a:lnTo>
                <a:cubicBezTo>
                  <a:pt x="141287" y="201364"/>
                  <a:pt x="141287" y="211435"/>
                  <a:pt x="147489" y="217636"/>
                </a:cubicBezTo>
                <a:cubicBezTo>
                  <a:pt x="153690" y="223838"/>
                  <a:pt x="163761" y="223838"/>
                  <a:pt x="169962" y="217636"/>
                </a:cubicBezTo>
                <a:lnTo>
                  <a:pt x="249337" y="138261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62" name="Shape 60"/>
          <p:cNvSpPr/>
          <p:nvPr/>
        </p:nvSpPr>
        <p:spPr>
          <a:xfrm>
            <a:off x="7620000" y="10120083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63" name="Shape 61"/>
          <p:cNvSpPr/>
          <p:nvPr/>
        </p:nvSpPr>
        <p:spPr>
          <a:xfrm>
            <a:off x="7835900" y="10374083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64" name="Text 62"/>
          <p:cNvSpPr/>
          <p:nvPr/>
        </p:nvSpPr>
        <p:spPr>
          <a:xfrm>
            <a:off x="7569200" y="11034483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业务处理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9623879" y="1060268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49337" y="138212"/>
                </a:moveTo>
                <a:cubicBezTo>
                  <a:pt x="255538" y="132011"/>
                  <a:pt x="255538" y="121940"/>
                  <a:pt x="249337" y="115739"/>
                </a:cubicBezTo>
                <a:lnTo>
                  <a:pt x="169962" y="36364"/>
                </a:lnTo>
                <a:cubicBezTo>
                  <a:pt x="163761" y="30163"/>
                  <a:pt x="153690" y="30163"/>
                  <a:pt x="147489" y="36364"/>
                </a:cubicBezTo>
                <a:cubicBezTo>
                  <a:pt x="141288" y="42565"/>
                  <a:pt x="141288" y="52636"/>
                  <a:pt x="147489" y="58837"/>
                </a:cubicBezTo>
                <a:lnTo>
                  <a:pt x="199777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199777" y="142875"/>
                </a:lnTo>
                <a:lnTo>
                  <a:pt x="147489" y="195163"/>
                </a:lnTo>
                <a:cubicBezTo>
                  <a:pt x="141287" y="201364"/>
                  <a:pt x="141287" y="211435"/>
                  <a:pt x="147489" y="217636"/>
                </a:cubicBezTo>
                <a:cubicBezTo>
                  <a:pt x="153690" y="223838"/>
                  <a:pt x="163761" y="223838"/>
                  <a:pt x="169962" y="217636"/>
                </a:cubicBezTo>
                <a:lnTo>
                  <a:pt x="249337" y="138261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66" name="Shape 64"/>
          <p:cNvSpPr/>
          <p:nvPr/>
        </p:nvSpPr>
        <p:spPr>
          <a:xfrm>
            <a:off x="11170558" y="10120083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67" name="Shape 65"/>
          <p:cNvSpPr/>
          <p:nvPr/>
        </p:nvSpPr>
        <p:spPr>
          <a:xfrm>
            <a:off x="11443608" y="10374083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1A202C"/>
          </a:solidFill>
        </p:spPr>
      </p:sp>
      <p:sp>
        <p:nvSpPr>
          <p:cNvPr id="68" name="Text 66"/>
          <p:cNvSpPr/>
          <p:nvPr/>
        </p:nvSpPr>
        <p:spPr>
          <a:xfrm>
            <a:off x="11018158" y="11034483"/>
            <a:ext cx="1117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数据持久化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13276036" y="1060268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49337" y="138212"/>
                </a:moveTo>
                <a:cubicBezTo>
                  <a:pt x="255538" y="132011"/>
                  <a:pt x="255538" y="121940"/>
                  <a:pt x="249337" y="115739"/>
                </a:cubicBezTo>
                <a:lnTo>
                  <a:pt x="169962" y="36364"/>
                </a:lnTo>
                <a:cubicBezTo>
                  <a:pt x="163761" y="30163"/>
                  <a:pt x="153690" y="30163"/>
                  <a:pt x="147489" y="36364"/>
                </a:cubicBezTo>
                <a:cubicBezTo>
                  <a:pt x="141288" y="42565"/>
                  <a:pt x="141288" y="52636"/>
                  <a:pt x="147489" y="58837"/>
                </a:cubicBezTo>
                <a:lnTo>
                  <a:pt x="199777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199777" y="142875"/>
                </a:lnTo>
                <a:lnTo>
                  <a:pt x="147489" y="195163"/>
                </a:lnTo>
                <a:cubicBezTo>
                  <a:pt x="141287" y="201364"/>
                  <a:pt x="141287" y="211435"/>
                  <a:pt x="147489" y="217636"/>
                </a:cubicBezTo>
                <a:cubicBezTo>
                  <a:pt x="153690" y="223838"/>
                  <a:pt x="163761" y="223838"/>
                  <a:pt x="169962" y="217636"/>
                </a:cubicBezTo>
                <a:lnTo>
                  <a:pt x="249337" y="138261"/>
                </a:lnTo>
                <a:close/>
              </a:path>
            </a:pathLst>
          </a:custGeom>
          <a:solidFill>
            <a:srgbClr val="4FD1C5"/>
          </a:solidFill>
        </p:spPr>
      </p:sp>
      <p:sp>
        <p:nvSpPr>
          <p:cNvPr id="70" name="Shape 68"/>
          <p:cNvSpPr/>
          <p:nvPr/>
        </p:nvSpPr>
        <p:spPr>
          <a:xfrm>
            <a:off x="14721115" y="10120083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FD1C5"/>
          </a:solidFill>
        </p:spPr>
      </p:sp>
      <p:sp>
        <p:nvSpPr>
          <p:cNvPr id="71" name="Shape 69"/>
          <p:cNvSpPr/>
          <p:nvPr/>
        </p:nvSpPr>
        <p:spPr>
          <a:xfrm>
            <a:off x="15013215" y="10374083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85380" y="19050"/>
                </a:moveTo>
                <a:lnTo>
                  <a:pt x="190500" y="19050"/>
                </a:lnTo>
                <a:cubicBezTo>
                  <a:pt x="211515" y="19050"/>
                  <a:pt x="228600" y="36135"/>
                  <a:pt x="228600" y="57150"/>
                </a:cubicBezTo>
                <a:lnTo>
                  <a:pt x="228600" y="266700"/>
                </a:lnTo>
                <a:cubicBezTo>
                  <a:pt x="228600" y="287715"/>
                  <a:pt x="211515" y="304800"/>
                  <a:pt x="190500" y="304800"/>
                </a:cubicBezTo>
                <a:lnTo>
                  <a:pt x="38100" y="304800"/>
                </a:lnTo>
                <a:cubicBezTo>
                  <a:pt x="17085" y="304800"/>
                  <a:pt x="0" y="287715"/>
                  <a:pt x="0" y="266700"/>
                </a:cubicBezTo>
                <a:lnTo>
                  <a:pt x="0" y="57150"/>
                </a:lnTo>
                <a:cubicBezTo>
                  <a:pt x="0" y="36135"/>
                  <a:pt x="17085" y="19050"/>
                  <a:pt x="38100" y="19050"/>
                </a:cubicBezTo>
                <a:lnTo>
                  <a:pt x="43220" y="19050"/>
                </a:lnTo>
                <a:cubicBezTo>
                  <a:pt x="49768" y="7680"/>
                  <a:pt x="62091" y="0"/>
                  <a:pt x="76200" y="0"/>
                </a:cubicBezTo>
                <a:lnTo>
                  <a:pt x="152400" y="0"/>
                </a:lnTo>
                <a:cubicBezTo>
                  <a:pt x="166509" y="0"/>
                  <a:pt x="178832" y="7680"/>
                  <a:pt x="185380" y="19050"/>
                </a:cubicBezTo>
                <a:close/>
                <a:moveTo>
                  <a:pt x="147638" y="66675"/>
                </a:moveTo>
                <a:cubicBezTo>
                  <a:pt x="155555" y="66675"/>
                  <a:pt x="161925" y="60305"/>
                  <a:pt x="161925" y="52388"/>
                </a:cubicBezTo>
                <a:cubicBezTo>
                  <a:pt x="161925" y="44470"/>
                  <a:pt x="155555" y="38100"/>
                  <a:pt x="147638" y="38100"/>
                </a:cubicBezTo>
                <a:lnTo>
                  <a:pt x="80962" y="38100"/>
                </a:lnTo>
                <a:cubicBezTo>
                  <a:pt x="73045" y="38100"/>
                  <a:pt x="66675" y="44470"/>
                  <a:pt x="66675" y="52388"/>
                </a:cubicBezTo>
                <a:cubicBezTo>
                  <a:pt x="66675" y="60305"/>
                  <a:pt x="73045" y="66675"/>
                  <a:pt x="80962" y="66675"/>
                </a:cubicBezTo>
                <a:lnTo>
                  <a:pt x="147638" y="66675"/>
                </a:lnTo>
                <a:close/>
                <a:moveTo>
                  <a:pt x="164544" y="155198"/>
                </a:moveTo>
                <a:cubicBezTo>
                  <a:pt x="168712" y="148530"/>
                  <a:pt x="166688" y="139720"/>
                  <a:pt x="160020" y="135493"/>
                </a:cubicBezTo>
                <a:cubicBezTo>
                  <a:pt x="153352" y="131266"/>
                  <a:pt x="144542" y="133350"/>
                  <a:pt x="140315" y="140018"/>
                </a:cubicBezTo>
                <a:lnTo>
                  <a:pt x="103763" y="198537"/>
                </a:lnTo>
                <a:lnTo>
                  <a:pt x="87690" y="177105"/>
                </a:lnTo>
                <a:cubicBezTo>
                  <a:pt x="82927" y="170795"/>
                  <a:pt x="73997" y="169485"/>
                  <a:pt x="67687" y="174248"/>
                </a:cubicBezTo>
                <a:cubicBezTo>
                  <a:pt x="61377" y="179010"/>
                  <a:pt x="60067" y="187940"/>
                  <a:pt x="64830" y="194250"/>
                </a:cubicBezTo>
                <a:lnTo>
                  <a:pt x="93405" y="232350"/>
                </a:lnTo>
                <a:cubicBezTo>
                  <a:pt x="96202" y="236101"/>
                  <a:pt x="100727" y="238244"/>
                  <a:pt x="105430" y="238065"/>
                </a:cubicBezTo>
                <a:cubicBezTo>
                  <a:pt x="110133" y="237887"/>
                  <a:pt x="114419" y="235387"/>
                  <a:pt x="116919" y="231338"/>
                </a:cubicBezTo>
                <a:lnTo>
                  <a:pt x="164544" y="155138"/>
                </a:lnTo>
                <a:close/>
              </a:path>
            </a:pathLst>
          </a:custGeom>
          <a:solidFill>
            <a:srgbClr val="1A202C"/>
          </a:solidFill>
        </p:spPr>
      </p:sp>
      <p:sp>
        <p:nvSpPr>
          <p:cNvPr id="72" name="Text 70"/>
          <p:cNvSpPr/>
          <p:nvPr/>
        </p:nvSpPr>
        <p:spPr>
          <a:xfrm>
            <a:off x="14670315" y="11034483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结果反馈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7292975" y="11478983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95816" y="7769"/>
                </a:moveTo>
                <a:cubicBezTo>
                  <a:pt x="90234" y="2188"/>
                  <a:pt x="81171" y="2188"/>
                  <a:pt x="75590" y="7769"/>
                </a:cubicBezTo>
                <a:lnTo>
                  <a:pt x="4152" y="79206"/>
                </a:lnTo>
                <a:cubicBezTo>
                  <a:pt x="-1429" y="84787"/>
                  <a:pt x="-1429" y="93851"/>
                  <a:pt x="4152" y="99432"/>
                </a:cubicBezTo>
                <a:cubicBezTo>
                  <a:pt x="9733" y="105013"/>
                  <a:pt x="18797" y="105013"/>
                  <a:pt x="24378" y="99432"/>
                </a:cubicBezTo>
                <a:lnTo>
                  <a:pt x="71438" y="52373"/>
                </a:lnTo>
                <a:lnTo>
                  <a:pt x="71438" y="217884"/>
                </a:lnTo>
                <a:cubicBezTo>
                  <a:pt x="71438" y="225787"/>
                  <a:pt x="77822" y="232172"/>
                  <a:pt x="85725" y="232172"/>
                </a:cubicBezTo>
                <a:cubicBezTo>
                  <a:pt x="93628" y="232172"/>
                  <a:pt x="100013" y="225787"/>
                  <a:pt x="100013" y="217884"/>
                </a:cubicBezTo>
                <a:lnTo>
                  <a:pt x="100013" y="52373"/>
                </a:lnTo>
                <a:lnTo>
                  <a:pt x="147072" y="99432"/>
                </a:lnTo>
                <a:cubicBezTo>
                  <a:pt x="152653" y="105013"/>
                  <a:pt x="161717" y="105013"/>
                  <a:pt x="167298" y="99432"/>
                </a:cubicBezTo>
                <a:cubicBezTo>
                  <a:pt x="172879" y="93851"/>
                  <a:pt x="172879" y="84787"/>
                  <a:pt x="167298" y="79206"/>
                </a:cubicBezTo>
                <a:lnTo>
                  <a:pt x="95860" y="7769"/>
                </a:lnTo>
                <a:close/>
              </a:path>
            </a:pathLst>
          </a:custGeom>
          <a:solidFill>
            <a:srgbClr val="A0AEC0"/>
          </a:solidFill>
        </p:spPr>
      </p:sp>
      <p:sp>
        <p:nvSpPr>
          <p:cNvPr id="74" name="Text 72"/>
          <p:cNvSpPr/>
          <p:nvPr/>
        </p:nvSpPr>
        <p:spPr>
          <a:xfrm>
            <a:off x="7721600" y="11440883"/>
            <a:ext cx="914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异常处理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8797926" y="11478983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A0AEC0"/>
          </a:solidFill>
        </p:spPr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3658</Words>
  <Application>WPS 演示</Application>
  <PresentationFormat>自定义</PresentationFormat>
  <Paragraphs>633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5" baseType="lpstr">
      <vt:lpstr>Arial</vt:lpstr>
      <vt:lpstr>宋体</vt:lpstr>
      <vt:lpstr>Wingdings</vt:lpstr>
      <vt:lpstr>Liter</vt:lpstr>
      <vt:lpstr>演示悠然小楷</vt:lpstr>
      <vt:lpstr>Liter</vt:lpstr>
      <vt:lpstr>Liter</vt:lpstr>
      <vt:lpstr>Alimama ShuHeiTi</vt:lpstr>
      <vt:lpstr>Alimama ShuHeiTi</vt:lpstr>
      <vt:lpstr>Alimama ShuHeiTi</vt:lpstr>
      <vt:lpstr>MiSans</vt:lpstr>
      <vt:lpstr>MiSans</vt:lpstr>
      <vt:lpstr>MiSans</vt:lpstr>
      <vt:lpstr>Noto Sans SC</vt:lpstr>
      <vt:lpstr>Noto Sans SC</vt:lpstr>
      <vt:lpstr>Noto Sans SC</vt:lpstr>
      <vt:lpstr>Calibri</vt:lpstr>
      <vt:lpstr>微软雅黑</vt:lpstr>
      <vt:lpstr>宋体</vt:lpstr>
      <vt:lpstr>方正书宋_GBK</vt:lpstr>
      <vt:lpstr>Arial Unicode MS</vt:lpstr>
      <vt:lpstr>等线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学生选课管理系统项目汇报</dc:title>
  <dc:creator>Kimi</dc:creator>
  <dc:subject>学生选课管理系统项目汇报</dc:subject>
  <cp:lastModifiedBy>root</cp:lastModifiedBy>
  <cp:revision>3</cp:revision>
  <dcterms:created xsi:type="dcterms:W3CDTF">2026-01-19T10:30:17Z</dcterms:created>
  <dcterms:modified xsi:type="dcterms:W3CDTF">2026-01-19T10:30:17Z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{"Label":"学生选课管理系统项目汇报","ContentProducer":"001191110108MACG2KBH8F10000","ProduceID":"","ReservedCode1":"","ContentPropagator":"001191110108MACG2KBH8F20000","PropagateID":"","ReservedCode2":""}</vt:lpwstr>
  </property>
  <property fmtid="{D5CDD505-2E9C-101B-9397-08002B2CF9AE}" pid="3" name="ICV">
    <vt:lpwstr>3119EDBE2A55179BB9076E691BD4F03E_42</vt:lpwstr>
  </property>
  <property fmtid="{D5CDD505-2E9C-101B-9397-08002B2CF9AE}" pid="4" name="KSOProductBuildVer">
    <vt:lpwstr>2052-12.1.0.17900</vt:lpwstr>
  </property>
</Properties>
</file>